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5.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6.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7.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theme/theme8.xml" ContentType="application/vnd.openxmlformats-officedocument.theme+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theme/theme9.xml" ContentType="application/vnd.openxmlformats-officedocument.theme+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theme/theme10.xml" ContentType="application/vnd.openxmlformats-officedocument.theme+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theme/theme11.xml" ContentType="application/vnd.openxmlformats-officedocument.theme+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theme/theme12.xml" ContentType="application/vnd.openxmlformats-officedocument.theme+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theme/theme13.xml" ContentType="application/vnd.openxmlformats-officedocument.theme+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theme/theme14.xml" ContentType="application/vnd.openxmlformats-officedocument.theme+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theme/theme15.xml" ContentType="application/vnd.openxmlformats-officedocument.theme+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theme/theme16.xml" ContentType="application/vnd.openxmlformats-officedocument.theme+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theme/theme17.xml" ContentType="application/vnd.openxmlformats-officedocument.theme+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 id="2147484661" r:id="rId5"/>
    <p:sldMasterId id="2147484679" r:id="rId6"/>
    <p:sldMasterId id="2147484697" r:id="rId7"/>
    <p:sldMasterId id="2147484717" r:id="rId8"/>
    <p:sldMasterId id="2147484765" r:id="rId9"/>
    <p:sldMasterId id="2147484787" r:id="rId10"/>
    <p:sldMasterId id="2147484802" r:id="rId11"/>
    <p:sldMasterId id="2147484825" r:id="rId12"/>
    <p:sldMasterId id="2147484848" r:id="rId13"/>
    <p:sldMasterId id="2147484878" r:id="rId14"/>
    <p:sldMasterId id="2147484913" r:id="rId15"/>
    <p:sldMasterId id="2147484942" r:id="rId16"/>
    <p:sldMasterId id="2147484960" r:id="rId17"/>
    <p:sldMasterId id="2147484963" r:id="rId18"/>
    <p:sldMasterId id="2147484983" r:id="rId19"/>
    <p:sldMasterId id="2147485016" r:id="rId20"/>
    <p:sldMasterId id="2147485029" r:id="rId21"/>
  </p:sldMasterIdLst>
  <p:notesMasterIdLst>
    <p:notesMasterId r:id="rId37"/>
  </p:notesMasterIdLst>
  <p:handoutMasterIdLst>
    <p:handoutMasterId r:id="rId38"/>
  </p:handoutMasterIdLst>
  <p:sldIdLst>
    <p:sldId id="1803" r:id="rId22"/>
    <p:sldId id="1804" r:id="rId23"/>
    <p:sldId id="1621" r:id="rId24"/>
    <p:sldId id="1802" r:id="rId25"/>
    <p:sldId id="1800" r:id="rId26"/>
    <p:sldId id="1663" r:id="rId27"/>
    <p:sldId id="1827" r:id="rId28"/>
    <p:sldId id="1649" r:id="rId29"/>
    <p:sldId id="1751" r:id="rId30"/>
    <p:sldId id="1638" r:id="rId31"/>
    <p:sldId id="1635" r:id="rId32"/>
    <p:sldId id="1758" r:id="rId33"/>
    <p:sldId id="1756" r:id="rId34"/>
    <p:sldId id="1626" r:id="rId35"/>
    <p:sldId id="1642"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2D91"/>
    <a:srgbClr val="E3008C"/>
    <a:srgbClr val="FFFFFF"/>
    <a:srgbClr val="D2D2D2"/>
    <a:srgbClr val="A80000"/>
    <a:srgbClr val="32145A"/>
    <a:srgbClr val="FF8C00"/>
    <a:srgbClr val="0078D7"/>
    <a:srgbClr val="000000"/>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9931" autoAdjust="0"/>
  </p:normalViewPr>
  <p:slideViewPr>
    <p:cSldViewPr>
      <p:cViewPr varScale="1">
        <p:scale>
          <a:sx n="50" d="100"/>
          <a:sy n="50" d="100"/>
        </p:scale>
        <p:origin x="1209" y="39"/>
      </p:cViewPr>
      <p:guideLst/>
    </p:cSldViewPr>
  </p:slideViewPr>
  <p:outlineViewPr>
    <p:cViewPr>
      <p:scale>
        <a:sx n="33" d="100"/>
        <a:sy n="33" d="100"/>
      </p:scale>
      <p:origin x="0" y="-2742"/>
    </p:cViewPr>
  </p:outlineViewPr>
  <p:notesTextViewPr>
    <p:cViewPr>
      <p:scale>
        <a:sx n="3" d="2"/>
        <a:sy n="3" d="2"/>
      </p:scale>
      <p:origin x="0" y="0"/>
    </p:cViewPr>
  </p:notesTextViewPr>
  <p:sorterViewPr>
    <p:cViewPr>
      <p:scale>
        <a:sx n="50" d="100"/>
        <a:sy n="50" d="100"/>
      </p:scale>
      <p:origin x="0" y="-2102"/>
    </p:cViewPr>
  </p:sorterViewPr>
  <p:notesViewPr>
    <p:cSldViewPr showGuides="1">
      <p:cViewPr varScale="1">
        <p:scale>
          <a:sx n="76" d="100"/>
          <a:sy n="76" d="100"/>
        </p:scale>
        <p:origin x="2754"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5.xml"/><Relationship Id="rId39" Type="http://schemas.openxmlformats.org/officeDocument/2006/relationships/commentAuthors" Target="commentAuthors.xml"/><Relationship Id="rId21" Type="http://schemas.openxmlformats.org/officeDocument/2006/relationships/slideMaster" Target="slideMasters/slideMaster18.xml"/><Relationship Id="rId34" Type="http://schemas.openxmlformats.org/officeDocument/2006/relationships/slide" Target="slides/slide13.xml"/><Relationship Id="rId42"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Master" Target="slideMasters/slideMaster17.xml"/><Relationship Id="rId29" Type="http://schemas.openxmlformats.org/officeDocument/2006/relationships/slide" Target="slides/slide8.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3.xml"/><Relationship Id="rId32" Type="http://schemas.openxmlformats.org/officeDocument/2006/relationships/slide" Target="slides/slide1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2.xml"/><Relationship Id="rId28" Type="http://schemas.openxmlformats.org/officeDocument/2006/relationships/slide" Target="slides/slide7.xml"/><Relationship Id="rId36" Type="http://schemas.openxmlformats.org/officeDocument/2006/relationships/slide" Target="slides/slide15.xml"/><Relationship Id="rId10" Type="http://schemas.openxmlformats.org/officeDocument/2006/relationships/slideMaster" Target="slideMasters/slideMaster7.xml"/><Relationship Id="rId19" Type="http://schemas.openxmlformats.org/officeDocument/2006/relationships/slideMaster" Target="slideMasters/slideMaster16.xml"/><Relationship Id="rId31" Type="http://schemas.openxmlformats.org/officeDocument/2006/relationships/slide" Target="slides/slide10.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1.xml"/><Relationship Id="rId27" Type="http://schemas.openxmlformats.org/officeDocument/2006/relationships/slide" Target="slides/slide6.xml"/><Relationship Id="rId30" Type="http://schemas.openxmlformats.org/officeDocument/2006/relationships/slide" Target="slides/slide9.xml"/><Relationship Id="rId35" Type="http://schemas.openxmlformats.org/officeDocument/2006/relationships/slide" Target="slides/slide14.xml"/><Relationship Id="rId43" Type="http://schemas.openxmlformats.org/officeDocument/2006/relationships/tableStyles" Target="tableStyle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4.xml"/><Relationship Id="rId33" Type="http://schemas.openxmlformats.org/officeDocument/2006/relationships/slide" Target="slides/slide12.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Garrana" userId="55862c3d-5836-478f-9d94-c368d17447d3" providerId="ADAL" clId="{04ED3712-5058-489D-8BA2-D623F4F57222}"/>
    <pc:docChg chg="delSld modSld">
      <pc:chgData name="Mohamed Garrana" userId="55862c3d-5836-478f-9d94-c368d17447d3" providerId="ADAL" clId="{04ED3712-5058-489D-8BA2-D623F4F57222}" dt="2018-01-09T11:17:41.059" v="80" actId="14100"/>
      <pc:docMkLst>
        <pc:docMk/>
      </pc:docMkLst>
      <pc:sldChg chg="modTransition">
        <pc:chgData name="Mohamed Garrana" userId="55862c3d-5836-478f-9d94-c368d17447d3" providerId="ADAL" clId="{04ED3712-5058-489D-8BA2-D623F4F57222}" dt="2018-01-06T14:21:13.792" v="25" actId="14100"/>
        <pc:sldMkLst>
          <pc:docMk/>
          <pc:sldMk cId="3043359550" sldId="1622"/>
        </pc:sldMkLst>
      </pc:sldChg>
      <pc:sldChg chg="modTransition">
        <pc:chgData name="Mohamed Garrana" userId="55862c3d-5836-478f-9d94-c368d17447d3" providerId="ADAL" clId="{04ED3712-5058-489D-8BA2-D623F4F57222}" dt="2018-01-06T14:21:07.784" v="24" actId="14100"/>
        <pc:sldMkLst>
          <pc:docMk/>
          <pc:sldMk cId="4189029957" sldId="1625"/>
        </pc:sldMkLst>
      </pc:sldChg>
      <pc:sldChg chg="modTransition">
        <pc:chgData name="Mohamed Garrana" userId="55862c3d-5836-478f-9d94-c368d17447d3" providerId="ADAL" clId="{04ED3712-5058-489D-8BA2-D623F4F57222}" dt="2018-01-06T15:43:07.751" v="29" actId="14100"/>
        <pc:sldMkLst>
          <pc:docMk/>
          <pc:sldMk cId="630772351" sldId="1696"/>
        </pc:sldMkLst>
      </pc:sldChg>
      <pc:sldChg chg="modTransition">
        <pc:chgData name="Mohamed Garrana" userId="55862c3d-5836-478f-9d94-c368d17447d3" providerId="ADAL" clId="{04ED3712-5058-489D-8BA2-D623F4F57222}" dt="2018-01-07T03:37:53.418" v="30" actId="14100"/>
        <pc:sldMkLst>
          <pc:docMk/>
          <pc:sldMk cId="2404743066" sldId="1751"/>
        </pc:sldMkLst>
      </pc:sldChg>
      <pc:sldChg chg="modTransition">
        <pc:chgData name="Mohamed Garrana" userId="55862c3d-5836-478f-9d94-c368d17447d3" providerId="ADAL" clId="{04ED3712-5058-489D-8BA2-D623F4F57222}" dt="2018-01-06T14:32:46.482" v="28" actId="14100"/>
        <pc:sldMkLst>
          <pc:docMk/>
          <pc:sldMk cId="1063416885" sldId="1753"/>
        </pc:sldMkLst>
      </pc:sldChg>
      <pc:sldChg chg="modTransition">
        <pc:chgData name="Mohamed Garrana" userId="55862c3d-5836-478f-9d94-c368d17447d3" providerId="ADAL" clId="{04ED3712-5058-489D-8BA2-D623F4F57222}" dt="2018-01-06T14:20:18.398" v="23" actId="14100"/>
        <pc:sldMkLst>
          <pc:docMk/>
          <pc:sldMk cId="3339366211" sldId="1757"/>
        </pc:sldMkLst>
      </pc:sldChg>
      <pc:sldChg chg="modTransition">
        <pc:chgData name="Mohamed Garrana" userId="55862c3d-5836-478f-9d94-c368d17447d3" providerId="ADAL" clId="{04ED3712-5058-489D-8BA2-D623F4F57222}" dt="2018-01-06T14:23:40.061" v="26" actId="14100"/>
        <pc:sldMkLst>
          <pc:docMk/>
          <pc:sldMk cId="692813448" sldId="1759"/>
        </pc:sldMkLst>
      </pc:sldChg>
      <pc:sldChg chg="modTransition">
        <pc:chgData name="Mohamed Garrana" userId="55862c3d-5836-478f-9d94-c368d17447d3" providerId="ADAL" clId="{04ED3712-5058-489D-8BA2-D623F4F57222}" dt="2018-01-06T14:31:50.136" v="27" actId="14100"/>
        <pc:sldMkLst>
          <pc:docMk/>
          <pc:sldMk cId="3731765456" sldId="1764"/>
        </pc:sldMkLst>
      </pc:sldChg>
      <pc:sldChg chg="modTransition">
        <pc:chgData name="Mohamed Garrana" userId="55862c3d-5836-478f-9d94-c368d17447d3" providerId="ADAL" clId="{04ED3712-5058-489D-8BA2-D623F4F57222}" dt="2018-01-07T03:52:58.935" v="31" actId="14100"/>
        <pc:sldMkLst>
          <pc:docMk/>
          <pc:sldMk cId="796988213" sldId="1771"/>
        </pc:sldMkLst>
      </pc:sldChg>
      <pc:sldChg chg="modSp">
        <pc:chgData name="Mohamed Garrana" userId="55862c3d-5836-478f-9d94-c368d17447d3" providerId="ADAL" clId="{04ED3712-5058-489D-8BA2-D623F4F57222}" dt="2018-01-09T11:17:41.059" v="80" actId="14100"/>
        <pc:sldMkLst>
          <pc:docMk/>
          <pc:sldMk cId="4047924021" sldId="1804"/>
        </pc:sldMkLst>
        <pc:spChg chg="mod">
          <ac:chgData name="Mohamed Garrana" userId="55862c3d-5836-478f-9d94-c368d17447d3" providerId="ADAL" clId="{04ED3712-5058-489D-8BA2-D623F4F57222}" dt="2018-01-09T11:17:41.059" v="80" actId="14100"/>
          <ac:spMkLst>
            <pc:docMk/>
            <pc:sldMk cId="4047924021" sldId="1804"/>
            <ac:spMk id="2" creationId="{B63203ED-15F6-4C24-9E03-B3D97057E28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Microsoft Inspire</a:t>
            </a:r>
          </a:p>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10/9/2018 11:28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image1.jpeg>
</file>

<file path=ppt/media/image10.jpeg>
</file>

<file path=ppt/media/image12.png>
</file>

<file path=ppt/media/image13.jpeg>
</file>

<file path=ppt/media/image14.png>
</file>

<file path=ppt/media/image15.jpg>
</file>

<file path=ppt/media/image16.png>
</file>

<file path=ppt/media/image17.png>
</file>

<file path=ppt/media/image18.png>
</file>

<file path=ppt/media/image19.jpeg>
</file>

<file path=ppt/media/image20.png>
</file>

<file path=ppt/media/image21.png>
</file>

<file path=ppt/media/image22.png>
</file>

<file path=ppt/media/image23.jpeg>
</file>

<file path=ppt/media/image24.png>
</file>

<file path=ppt/media/image25.png>
</file>

<file path=ppt/media/image28.jpeg>
</file>

<file path=ppt/media/image29.jpeg>
</file>

<file path=ppt/media/image3.png>
</file>

<file path=ppt/media/image30.jpg>
</file>

<file path=ppt/media/image31.jpeg>
</file>

<file path=ppt/media/image32.png>
</file>

<file path=ppt/media/image33.png>
</file>

<file path=ppt/media/image34.jpeg>
</file>

<file path=ppt/media/image35.png>
</file>

<file path=ppt/media/image36.jpeg>
</file>

<file path=ppt/media/image37.png>
</file>

<file path=ppt/media/image38.jpeg>
</file>

<file path=ppt/media/image39.png>
</file>

<file path=ppt/media/image4.jpg>
</file>

<file path=ppt/media/image40.png>
</file>

<file path=ppt/media/image41.jpeg>
</file>

<file path=ppt/media/image44.jpg>
</file>

<file path=ppt/media/image45.jpeg>
</file>

<file path=ppt/media/image46.jpeg>
</file>

<file path=ppt/media/image47.png>
</file>

<file path=ppt/media/image48.png>
</file>

<file path=ppt/media/image5.jpeg>
</file>

<file path=ppt/media/image50.jpeg>
</file>

<file path=ppt/media/image51.png>
</file>

<file path=ppt/media/image52.png>
</file>

<file path=ppt/media/image53.png>
</file>

<file path=ppt/media/image54.jpeg>
</file>

<file path=ppt/media/image55.jpg>
</file>

<file path=ppt/media/image56.png>
</file>

<file path=ppt/media/image57.jpeg>
</file>

<file path=ppt/media/image58.jpeg>
</file>

<file path=ppt/media/image6.jpeg>
</file>

<file path=ppt/media/image60.png>
</file>

<file path=ppt/media/image61.png>
</file>

<file path=ppt/media/image62.png>
</file>

<file path=ppt/media/image63.jpg>
</file>

<file path=ppt/media/image65.jpeg>
</file>

<file path=ppt/media/image67.png>
</file>

<file path=ppt/media/image68.png>
</file>

<file path=ppt/media/image69.png>
</file>

<file path=ppt/media/image7.jpeg>
</file>

<file path=ppt/media/image70.jpeg>
</file>

<file path=ppt/media/image71.png>
</file>

<file path=ppt/media/image72.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Inspire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10/9/2018 11:08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482600"/>
            <a:ext cx="6096000" cy="3429000"/>
          </a:xfrm>
        </p:spPr>
      </p:sp>
      <p:sp>
        <p:nvSpPr>
          <p:cNvPr id="3" name="Notes Placeholder 2"/>
          <p:cNvSpPr>
            <a:spLocks noGrp="1"/>
          </p:cNvSpPr>
          <p:nvPr>
            <p:ph type="body" idx="1"/>
          </p:nvPr>
        </p:nvSpPr>
        <p:spPr>
          <a:xfrm>
            <a:off x="384048" y="3913632"/>
            <a:ext cx="6099048" cy="4773168"/>
          </a:xfrm>
          <a:ln>
            <a:solidFill>
              <a:schemeClr val="tx1"/>
            </a:solidFill>
          </a:ln>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5416BA-65F7-274A-AD61-D0FA78F3AA6E}" type="slidenum">
              <a:rPr kumimoji="0" lang="en-US" sz="10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60360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Underneath this there are more details and levers, based on what we’ve seen in the market with other partners Migration Practices as well as what we do in house with our MCS Migration Practice</a:t>
            </a:r>
          </a:p>
          <a:p>
            <a:endParaRPr lang="en-US" baseline="0" dirty="0"/>
          </a:p>
          <a:p>
            <a:r>
              <a:rPr lang="en-US" baseline="0" dirty="0"/>
              <a:t>We’re currently developing the technical IP to guide partners on how to deliver on all of these steps, as well as the tooling to use (we’ll provide some subsidized licensing perhaps)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Provides a structure for delivering a broad portfolio of strategic guidance and tactical engagement of resources to drive realization of modern, digital, cloud-enabled and cloud-resident services and systems. </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86B4C15E-5222-40A4-92EB-AC0A40E25AD6}" type="slidenum">
              <a:rPr lang="en-US" smtClean="0"/>
              <a:t>10</a:t>
            </a:fld>
            <a:endParaRPr lang="en-US"/>
          </a:p>
        </p:txBody>
      </p:sp>
    </p:spTree>
    <p:extLst>
      <p:ext uri="{BB962C8B-B14F-4D97-AF65-F5344CB8AC3E}">
        <p14:creationId xmlns:p14="http://schemas.microsoft.com/office/powerpoint/2010/main" val="2502083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BC49FF-4970-48C1-B299-39A79207B505}" type="slidenum">
              <a:rPr lang="en-US" smtClean="0"/>
              <a:t>11</a:t>
            </a:fld>
            <a:endParaRPr lang="en-US"/>
          </a:p>
        </p:txBody>
      </p:sp>
    </p:spTree>
    <p:extLst>
      <p:ext uri="{BB962C8B-B14F-4D97-AF65-F5344CB8AC3E}">
        <p14:creationId xmlns:p14="http://schemas.microsoft.com/office/powerpoint/2010/main" val="1694819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2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Microsoft IT Access Strategy</a:t>
            </a:r>
          </a:p>
        </p:txBody>
      </p:sp>
      <p:sp>
        <p:nvSpPr>
          <p:cNvPr id="5" name="Footer Placeholder 4"/>
          <p:cNvSpPr>
            <a:spLocks noGrp="1"/>
          </p:cNvSpPr>
          <p:nvPr>
            <p:ph type="ftr" sz="quarter" idx="11"/>
          </p:nvPr>
        </p:nvSpPr>
        <p:spPr/>
        <p:txBody>
          <a:bodyPr/>
          <a:lstStyle/>
          <a:p>
            <a:pPr marL="0" marR="0" lvl="0" indent="0" algn="l" defTabSz="90532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algn="l" defTabSz="90532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23" rtl="0" eaLnBrk="1" fontAlgn="auto" latinLnBrk="0" hangingPunct="1">
              <a:lnSpc>
                <a:spcPct val="100000"/>
              </a:lnSpc>
              <a:spcBef>
                <a:spcPts val="0"/>
              </a:spcBef>
              <a:spcAft>
                <a:spcPts val="0"/>
              </a:spcAft>
              <a:buClrTx/>
              <a:buSzTx/>
              <a:buFontTx/>
              <a:buNone/>
              <a:tabLst/>
              <a:defRPr/>
            </a:pPr>
            <a:fld id="{E2133CE3-ECDC-46BA-B2C9-ABABA38E712E}" type="datetime1">
              <a:rPr kumimoji="0" lang="en-US" sz="1200" b="0" i="0" u="none" strike="noStrike" kern="1200" cap="none" spc="0" normalizeH="0" baseline="0" noProof="0" smtClean="0">
                <a:ln>
                  <a:noFill/>
                </a:ln>
                <a:solidFill>
                  <a:prstClr val="black"/>
                </a:solidFill>
                <a:effectLst/>
                <a:uLnTx/>
                <a:uFillTx/>
                <a:latin typeface="Segoe UI Light" panose="020B0502040204020203" pitchFamily="34" charset="0"/>
                <a:ea typeface="+mn-ea"/>
                <a:cs typeface="Segoe UI Light" panose="020B0502040204020203" pitchFamily="34" charset="0"/>
              </a:rPr>
              <a:pPr marL="0" marR="0" lvl="0" indent="0" algn="r" defTabSz="914323" rtl="0" eaLnBrk="1" fontAlgn="auto" latinLnBrk="0" hangingPunct="1">
                <a:lnSpc>
                  <a:spcPct val="100000"/>
                </a:lnSpc>
                <a:spcBef>
                  <a:spcPts val="0"/>
                </a:spcBef>
                <a:spcAft>
                  <a:spcPts val="0"/>
                </a:spcAft>
                <a:buClrTx/>
                <a:buSzTx/>
                <a:buFontTx/>
                <a:buNone/>
                <a:tabLst/>
                <a:defRPr/>
              </a:pPr>
              <a:t>10/9/2018</a:t>
            </a:fld>
            <a:endPar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endParaRPr>
          </a:p>
        </p:txBody>
      </p:sp>
      <p:sp>
        <p:nvSpPr>
          <p:cNvPr id="7" name="Slide Number Placeholder 6"/>
          <p:cNvSpPr>
            <a:spLocks noGrp="1"/>
          </p:cNvSpPr>
          <p:nvPr>
            <p:ph type="sldNum" sz="quarter" idx="13"/>
          </p:nvPr>
        </p:nvSpPr>
        <p:spPr/>
        <p:txBody>
          <a:bodyPr/>
          <a:lstStyle/>
          <a:p>
            <a:pPr marL="0" marR="0" lvl="0" indent="0" algn="r" defTabSz="91432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Light" panose="020B0502040204020203" pitchFamily="34" charset="0"/>
                <a:ea typeface="+mn-ea"/>
                <a:cs typeface="Segoe UI Light" panose="020B0502040204020203" pitchFamily="34" charset="0"/>
              </a:rPr>
              <a:pPr marL="0" marR="0" lvl="0" indent="0" algn="r" defTabSz="914323"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endParaRPr>
          </a:p>
        </p:txBody>
      </p:sp>
    </p:spTree>
    <p:extLst>
      <p:ext uri="{BB962C8B-B14F-4D97-AF65-F5344CB8AC3E}">
        <p14:creationId xmlns:p14="http://schemas.microsoft.com/office/powerpoint/2010/main" val="2147731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900" dirty="0">
                <a:solidFill>
                  <a:srgbClr val="505050"/>
                </a:solidFill>
                <a:latin typeface="Segoe UI Light"/>
                <a:ea typeface="Segoe UI" pitchFamily="34" charset="0"/>
                <a:cs typeface="Segoe UI" panose="020B0502040204020203" pitchFamily="34" charset="0"/>
              </a:rPr>
              <a:t>There are many scenarios under which </a:t>
            </a:r>
            <a:r>
              <a:rPr lang="en-US" sz="900" baseline="0" dirty="0">
                <a:solidFill>
                  <a:srgbClr val="505050"/>
                </a:solidFill>
                <a:latin typeface="Segoe UI Light"/>
                <a:ea typeface="Segoe UI" pitchFamily="34" charset="0"/>
                <a:cs typeface="Segoe UI" panose="020B0502040204020203" pitchFamily="34" charset="0"/>
              </a:rPr>
              <a:t>Lift and Shift is the best approach:</a:t>
            </a:r>
          </a:p>
          <a:p>
            <a:pPr marL="0" marR="0" lvl="0" indent="0" algn="l" defTabSz="914400" rtl="0" eaLnBrk="1" fontAlgn="ctr" latinLnBrk="0" hangingPunct="1">
              <a:lnSpc>
                <a:spcPct val="100000"/>
              </a:lnSpc>
              <a:spcBef>
                <a:spcPts val="0"/>
              </a:spcBef>
              <a:spcAft>
                <a:spcPts val="0"/>
              </a:spcAft>
              <a:buClrTx/>
              <a:buSzTx/>
              <a:buFontTx/>
              <a:buNone/>
              <a:tabLst/>
              <a:defRPr/>
            </a:pPr>
            <a:endParaRPr lang="en-US" sz="900" baseline="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Want to move to Cloud as-is</a:t>
            </a:r>
            <a:r>
              <a:rPr lang="en-US" sz="900" baseline="0" dirty="0">
                <a:solidFill>
                  <a:srgbClr val="505050"/>
                </a:solidFill>
                <a:latin typeface="Segoe UI Light"/>
                <a:ea typeface="Segoe UI" pitchFamily="34" charset="0"/>
                <a:cs typeface="Segoe UI" panose="020B0502040204020203" pitchFamily="34" charset="0"/>
              </a:rPr>
              <a:t> to lower your maintenance costs taking advantage of cloud infrastructure </a:t>
            </a: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Want to avoid the burden of owning on-premises servers and data centers. </a:t>
            </a:r>
            <a:endParaRPr lang="en-US" sz="900" dirty="0">
              <a:gradFill>
                <a:gsLst>
                  <a:gs pos="2917">
                    <a:srgbClr val="FFFFFF"/>
                  </a:gs>
                  <a:gs pos="30000">
                    <a:srgbClr val="FFFFFF"/>
                  </a:gs>
                </a:gsLst>
                <a:lin ang="5400000" scaled="0"/>
              </a:gradFill>
              <a:latin typeface="Segoe UI"/>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Need a scale-on-demand capacity with no change in application environment needed. </a:t>
            </a:r>
            <a:endParaRPr lang="en-US" sz="1000" spc="20" dirty="0">
              <a:solidFill>
                <a:srgbClr val="3C3C3C">
                  <a:lumMod val="50000"/>
                </a:srgbClr>
              </a:solidFill>
              <a:latin typeface="Segoe UI Light"/>
              <a:cs typeface="Segoe UI Semibold" panose="020B07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indent="-171450" rtl="0" eaLnBrk="1" fontAlgn="ctr" latinLnBrk="0" hangingPunct="1">
              <a:buFont typeface="Arial" panose="020B0604020202020204" pitchFamily="34" charset="0"/>
              <a:buChar char="•"/>
            </a:pPr>
            <a:r>
              <a:rPr lang="en-US" sz="900" b="0" i="0" u="none" strike="noStrike" kern="1200" dirty="0">
                <a:solidFill>
                  <a:schemeClr val="tx1"/>
                </a:solidFill>
                <a:effectLst/>
                <a:latin typeface="Segoe UI Light" pitchFamily="34" charset="0"/>
                <a:ea typeface="+mn-ea"/>
                <a:cs typeface="+mn-cs"/>
              </a:rPr>
              <a:t>Need disaster recovery </a:t>
            </a:r>
          </a:p>
          <a:p>
            <a:pPr rtl="0" eaLnBrk="1" fontAlgn="ctr" latinLnBrk="0" hangingPunct="1"/>
            <a:endParaRPr lang="en-US" sz="900" b="0" i="0" u="none" strike="noStrike" kern="1200" dirty="0">
              <a:solidFill>
                <a:schemeClr val="tx1"/>
              </a:solidFill>
              <a:effectLst/>
              <a:latin typeface="Segoe UI Light" pitchFamily="34" charset="0"/>
              <a:ea typeface="+mn-ea"/>
              <a:cs typeface="+mn-cs"/>
            </a:endParaRPr>
          </a:p>
          <a:p>
            <a:pPr marL="171450" lvl="0" indent="-171450">
              <a:buFont typeface="Arial" panose="020B0604020202020204" pitchFamily="34" charset="0"/>
              <a:buChar char="•"/>
            </a:pPr>
            <a:endParaRPr lang="en-US" baseline="0" dirty="0"/>
          </a:p>
        </p:txBody>
      </p:sp>
      <p:sp>
        <p:nvSpPr>
          <p:cNvPr id="4" name="Footer Placeholder 3"/>
          <p:cNvSpPr>
            <a:spLocks noGrp="1"/>
          </p:cNvSpPr>
          <p:nvPr>
            <p:ph type="ftr" sz="quarter" idx="10"/>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32218"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218" rtl="0" eaLnBrk="1" fontAlgn="auto" latinLnBrk="0" hangingPunct="1">
                <a:lnSpc>
                  <a:spcPct val="100000"/>
                </a:lnSpc>
                <a:spcBef>
                  <a:spcPts val="0"/>
                </a:spcBef>
                <a:spcAft>
                  <a:spcPts val="0"/>
                </a:spcAft>
                <a:buClrTx/>
                <a:buSzTx/>
                <a:buFontTx/>
                <a:buNone/>
                <a:tabLst/>
                <a:defRPr/>
              </a:pPr>
              <a:t>10/9/2018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21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218"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89030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3292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454DBEF1-4820-4197-8E76-73A1ACCC773A}"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10/9/2018 11:10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030327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6FBBB9-F669-4C2F-8B34-4029D5B93884}" type="slidenum">
              <a:rPr lang="en-US" smtClean="0"/>
              <a:t>15</a:t>
            </a:fld>
            <a:endParaRPr lang="en-US"/>
          </a:p>
        </p:txBody>
      </p:sp>
    </p:spTree>
    <p:extLst>
      <p:ext uri="{BB962C8B-B14F-4D97-AF65-F5344CB8AC3E}">
        <p14:creationId xmlns:p14="http://schemas.microsoft.com/office/powerpoint/2010/main" val="1465495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Turn your idea into a new app, reimagine an existing system, or create a hybrid cloud application with confidence, no matter the platform or where you are on the journey to the cloud.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6D3B629-ABE3-4545-9E80-4ED2B88B106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01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10/9/2018 11:08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38430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10/9/2018 11:10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277650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Inspire</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10/9/2018 11:10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02610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10/9/2018 11:10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338611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10/9/2018 11:10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247418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10/9/2018 11:10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92338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1774">
              <a:buFont typeface="Arial" panose="020B0604020202020204" pitchFamily="34" charset="0"/>
              <a:buNone/>
              <a:defRPr/>
            </a:pPr>
            <a:r>
              <a:rPr lang="en-US"/>
              <a:t>Working with customers and partners, Microsoft has developed a proven</a:t>
            </a:r>
            <a:r>
              <a:rPr lang="en-US" baseline="0"/>
              <a:t> approach to migration that reduces risk and increases the chance of both a successful proof of concept and a clear path to additional migration opportunities. Following these steps, you get a clear picture of existing computing resources and dependencies, what will be needed on the Azure side, and what you can expect for costs. More details are on the following pages.</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5430C9-2443-4FD6-9162-F44D32FAF97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852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Master" Target="../slideMasters/slideMaster9.xml"/><Relationship Id="rId4" Type="http://schemas.openxmlformats.org/officeDocument/2006/relationships/image" Target="../media/image33.png"/></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Master" Target="../slideMasters/slideMaster9.xml"/><Relationship Id="rId4" Type="http://schemas.openxmlformats.org/officeDocument/2006/relationships/image" Target="../media/image32.png"/></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Master" Target="../slideMasters/slideMaster9.xml"/><Relationship Id="rId4" Type="http://schemas.openxmlformats.org/officeDocument/2006/relationships/image" Target="../media/image32.pn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Master" Target="../slideMasters/slideMaster10.xml"/><Relationship Id="rId5" Type="http://schemas.openxmlformats.org/officeDocument/2006/relationships/image" Target="../media/image40.png"/><Relationship Id="rId4" Type="http://schemas.microsoft.com/office/2007/relationships/hdphoto" Target="../media/hdphoto1.wdp"/></Relationships>
</file>

<file path=ppt/slideLayouts/_rels/slideLayout17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jpeg"/><Relationship Id="rId1" Type="http://schemas.openxmlformats.org/officeDocument/2006/relationships/slideMaster" Target="../slideMasters/slideMaster11.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11.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0.jpeg"/><Relationship Id="rId1" Type="http://schemas.openxmlformats.org/officeDocument/2006/relationships/slideMaster" Target="../slideMasters/slideMaster12.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2.png"/><Relationship Id="rId1" Type="http://schemas.openxmlformats.org/officeDocument/2006/relationships/slideMaster" Target="../slideMasters/slideMaster12.xml"/><Relationship Id="rId5" Type="http://schemas.openxmlformats.org/officeDocument/2006/relationships/image" Target="../media/image49.emf"/><Relationship Id="rId4" Type="http://schemas.openxmlformats.org/officeDocument/2006/relationships/image" Target="../media/image53.png"/></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4.jpeg"/><Relationship Id="rId1" Type="http://schemas.openxmlformats.org/officeDocument/2006/relationships/slideMaster" Target="../slideMasters/slideMaster12.xml"/></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0.jpeg"/><Relationship Id="rId1" Type="http://schemas.openxmlformats.org/officeDocument/2006/relationships/slideMaster" Target="../slideMasters/slideMaster1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Master" Target="../slideMasters/slideMaster12.xml"/></Relationships>
</file>

<file path=ppt/slideLayouts/_rels/slideLayout247.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image" Target="../media/image56.png"/><Relationship Id="rId1" Type="http://schemas.openxmlformats.org/officeDocument/2006/relationships/slideMaster" Target="../slideMasters/slideMaster1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3.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3.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8.jpeg"/><Relationship Id="rId1" Type="http://schemas.openxmlformats.org/officeDocument/2006/relationships/slideMaster" Target="../slideMasters/slideMaster14.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5.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Master" Target="../slideMasters/slideMaster16.xml"/></Relationships>
</file>

<file path=ppt/slideLayouts/_rels/slideLayout29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Master" Target="../slideMasters/slideMaster16.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Master" Target="../slideMasters/slideMaster16.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7.xml"/></Relationships>
</file>

<file path=ppt/slideLayouts/_rels/slideLayout335.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jpg"/><Relationship Id="rId1" Type="http://schemas.openxmlformats.org/officeDocument/2006/relationships/slideMaster" Target="../slideMasters/slideMaster18.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2" Type="http://schemas.openxmlformats.org/officeDocument/2006/relationships/hyperlink" Target="http://www.microsoft.com/en-us/legal/intellectualproperty/Permissions/default.aspx" TargetMode="External"/><Relationship Id="rId1" Type="http://schemas.openxmlformats.org/officeDocument/2006/relationships/slideMaster" Target="../slideMasters/slideMaster1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 y="-318"/>
            <a:ext cx="12435840" cy="6995160"/>
          </a:xfrm>
          <a:prstGeom prst="rect">
            <a:avLst/>
          </a:prstGeom>
        </p:spPr>
      </p:pic>
      <p:pic>
        <p:nvPicPr>
          <p:cNvPr id="6" name="MS logo white - EMF"/>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460688" y="479425"/>
            <a:ext cx="1451843" cy="310896"/>
          </a:xfrm>
          <a:prstGeom prst="rect">
            <a:avLst/>
          </a:prstGeom>
        </p:spPr>
      </p:pic>
      <p:pic>
        <p:nvPicPr>
          <p:cNvPr id="7" name="Picture 6"/>
          <p:cNvPicPr>
            <a:picLocks noChangeAspect="1"/>
          </p:cNvPicPr>
          <p:nvPr userDrawn="1"/>
        </p:nvPicPr>
        <p:blipFill>
          <a:blip r:embed="rId4"/>
          <a:stretch>
            <a:fillRect/>
          </a:stretch>
        </p:blipFill>
        <p:spPr>
          <a:xfrm>
            <a:off x="417339" y="4319054"/>
            <a:ext cx="4644038" cy="1828780"/>
          </a:xfrm>
          <a:prstGeom prst="rect">
            <a:avLst/>
          </a:prstGeom>
        </p:spPr>
      </p:pic>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lide Photo_Option">
    <p:bg>
      <p:bgPr>
        <a:solidFill>
          <a:srgbClr val="00BCF2"/>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71398" y="1211287"/>
            <a:ext cx="6404040" cy="3657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a:gradFill>
                  <a:gsLst>
                    <a:gs pos="2000">
                      <a:srgbClr val="FFFFFF"/>
                    </a:gs>
                    <a:gs pos="98000">
                      <a:srgbClr val="FFFFFF"/>
                    </a:gs>
                  </a:gsLst>
                  <a:lin ang="5400000" scaled="1"/>
                </a:gradFill>
                <a:ea typeface="Segoe UI" pitchFamily="34" charset="0"/>
                <a:cs typeface="Segoe UI" pitchFamily="34" charset="0"/>
              </a:rPr>
              <a:t> </a:t>
            </a:r>
          </a:p>
        </p:txBody>
      </p:sp>
      <p:sp>
        <p:nvSpPr>
          <p:cNvPr id="9" name="Title 1"/>
          <p:cNvSpPr>
            <a:spLocks noGrp="1"/>
          </p:cNvSpPr>
          <p:nvPr userDrawn="1">
            <p:ph type="title" hasCustomPrompt="1"/>
          </p:nvPr>
        </p:nvSpPr>
        <p:spPr bwMode="auto">
          <a:xfrm>
            <a:off x="274703" y="2125683"/>
            <a:ext cx="6400736" cy="1828800"/>
          </a:xfrm>
          <a:noFill/>
        </p:spPr>
        <p:txBody>
          <a:bodyPr lIns="146304" tIns="91440" rIns="146304" bIns="91440" anchor="t" anchorCtr="0"/>
          <a:lstStyle>
            <a:lvl1pPr>
              <a:defRPr sz="5399" spc="-100" baseline="0">
                <a:gradFill>
                  <a:gsLst>
                    <a:gs pos="2000">
                      <a:schemeClr val="tx1"/>
                    </a:gs>
                    <a:gs pos="98000">
                      <a:schemeClr val="tx1"/>
                    </a:gs>
                  </a:gsLst>
                  <a:lin ang="5400000" scaled="1"/>
                </a:gradFill>
              </a:defRPr>
            </a:lvl1pPr>
          </a:lstStyle>
          <a:p>
            <a:r>
              <a:rPr lang="en-US"/>
              <a:t>Presentation title</a:t>
            </a:r>
          </a:p>
        </p:txBody>
      </p:sp>
      <p:sp>
        <p:nvSpPr>
          <p:cNvPr id="3" name="Text Placeholder 2"/>
          <p:cNvSpPr>
            <a:spLocks noGrp="1"/>
          </p:cNvSpPr>
          <p:nvPr userDrawn="1">
            <p:ph type="body" sz="quarter" idx="14" hasCustomPrompt="1"/>
          </p:nvPr>
        </p:nvSpPr>
        <p:spPr bwMode="auto">
          <a:xfrm>
            <a:off x="273050" y="3954463"/>
            <a:ext cx="5487988" cy="1828800"/>
          </a:xfrm>
          <a:noFill/>
        </p:spPr>
        <p:txBody>
          <a:bodyPr tIns="109728" bIns="109728">
            <a:noAutofit/>
          </a:bodyPr>
          <a:lstStyle>
            <a:lvl1pPr marL="0" indent="0">
              <a:spcBef>
                <a:spcPts val="0"/>
              </a:spcBef>
              <a:buNone/>
              <a:defRPr sz="3199">
                <a:gradFill>
                  <a:gsLst>
                    <a:gs pos="2000">
                      <a:schemeClr val="tx1"/>
                    </a:gs>
                    <a:gs pos="98000">
                      <a:schemeClr val="tx1"/>
                    </a:gs>
                  </a:gsLst>
                  <a:lin ang="5400000" scaled="1"/>
                </a:gradFill>
              </a:defRPr>
            </a:lvl1pPr>
          </a:lstStyle>
          <a:p>
            <a:pPr lvl="0"/>
            <a:r>
              <a:rPr lang="en-US"/>
              <a:t>Speaker Name</a:t>
            </a:r>
          </a:p>
        </p:txBody>
      </p:sp>
      <p:sp>
        <p:nvSpPr>
          <p:cNvPr id="230" name="Freeform 229"/>
          <p:cNvSpPr>
            <a:spLocks/>
          </p:cNvSpPr>
          <p:nvPr userDrawn="1"/>
        </p:nvSpPr>
        <p:spPr bwMode="auto">
          <a:xfrm>
            <a:off x="10633303" y="2540869"/>
            <a:ext cx="1228270" cy="499194"/>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sp>
        <p:nvSpPr>
          <p:cNvPr id="232" name="Freeform 5"/>
          <p:cNvSpPr>
            <a:spLocks noEditPoints="1"/>
          </p:cNvSpPr>
          <p:nvPr userDrawn="1"/>
        </p:nvSpPr>
        <p:spPr bwMode="auto">
          <a:xfrm>
            <a:off x="8328875" y="4155345"/>
            <a:ext cx="621087" cy="619819"/>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3" name="Freeform 6"/>
          <p:cNvSpPr>
            <a:spLocks noEditPoints="1"/>
          </p:cNvSpPr>
          <p:nvPr userDrawn="1"/>
        </p:nvSpPr>
        <p:spPr bwMode="auto">
          <a:xfrm>
            <a:off x="7737000" y="4601158"/>
            <a:ext cx="848439" cy="849710"/>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4" name="Freeform 7"/>
          <p:cNvSpPr>
            <a:spLocks noEditPoints="1"/>
          </p:cNvSpPr>
          <p:nvPr userDrawn="1"/>
        </p:nvSpPr>
        <p:spPr bwMode="auto">
          <a:xfrm>
            <a:off x="8748013" y="4356024"/>
            <a:ext cx="1238364" cy="124090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5" name="Freeform 8"/>
          <p:cNvSpPr>
            <a:spLocks/>
          </p:cNvSpPr>
          <p:nvPr userDrawn="1"/>
        </p:nvSpPr>
        <p:spPr bwMode="auto">
          <a:xfrm>
            <a:off x="7144573" y="3972448"/>
            <a:ext cx="1687987" cy="1788329"/>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6" name="Freeform 9"/>
          <p:cNvSpPr>
            <a:spLocks/>
          </p:cNvSpPr>
          <p:nvPr userDrawn="1"/>
        </p:nvSpPr>
        <p:spPr bwMode="auto">
          <a:xfrm>
            <a:off x="8832560" y="3629515"/>
            <a:ext cx="2072833" cy="2131262"/>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7" name="Freeform 42"/>
          <p:cNvSpPr>
            <a:spLocks/>
          </p:cNvSpPr>
          <p:nvPr userDrawn="1"/>
        </p:nvSpPr>
        <p:spPr bwMode="auto">
          <a:xfrm>
            <a:off x="8716653" y="1485604"/>
            <a:ext cx="1403969" cy="840253"/>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sp>
        <p:nvSpPr>
          <p:cNvPr id="238" name="Freeform 237"/>
          <p:cNvSpPr>
            <a:spLocks/>
          </p:cNvSpPr>
          <p:nvPr userDrawn="1"/>
        </p:nvSpPr>
        <p:spPr bwMode="auto">
          <a:xfrm flipH="1">
            <a:off x="7542827" y="2325857"/>
            <a:ext cx="731512" cy="297301"/>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pic>
        <p:nvPicPr>
          <p:cNvPr id="16" name="Picture 1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675" y="5891419"/>
            <a:ext cx="2318611" cy="852765"/>
          </a:xfrm>
          <a:prstGeom prst="rect">
            <a:avLst/>
          </a:prstGeom>
        </p:spPr>
      </p:pic>
    </p:spTree>
    <p:extLst>
      <p:ext uri="{BB962C8B-B14F-4D97-AF65-F5344CB8AC3E}">
        <p14:creationId xmlns:p14="http://schemas.microsoft.com/office/powerpoint/2010/main" val="15304044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1000"/>
                                  </p:stCondLst>
                                  <p:childTnLst>
                                    <p:animMotion origin="layout" path="M 4.16667E-7 3.7037E-6 L 0.06146 0.00092 " pathEditMode="relative" rAng="0" ptsTypes="AA">
                                      <p:cBhvr>
                                        <p:cTn id="6" dur="2000" fill="hold"/>
                                        <p:tgtEl>
                                          <p:spTgt spid="236"/>
                                        </p:tgtEl>
                                        <p:attrNameLst>
                                          <p:attrName>ppt_x</p:attrName>
                                          <p:attrName>ppt_y</p:attrName>
                                        </p:attrNameLst>
                                      </p:cBhvr>
                                      <p:rCtr x="3073" y="46"/>
                                    </p:animMotion>
                                  </p:childTnLst>
                                </p:cTn>
                              </p:par>
                              <p:par>
                                <p:cTn id="7" presetID="35" presetClass="path" presetSubtype="0" accel="50000" decel="50000" fill="hold" grpId="0" nodeType="withEffect">
                                  <p:stCondLst>
                                    <p:cond delay="1000"/>
                                  </p:stCondLst>
                                  <p:childTnLst>
                                    <p:animMotion origin="layout" path="M 2.29167E-6 -1.85185E-6 L -0.05794 0.00046 " pathEditMode="relative" rAng="0" ptsTypes="AA">
                                      <p:cBhvr>
                                        <p:cTn id="8" dur="2000" fill="hold"/>
                                        <p:tgtEl>
                                          <p:spTgt spid="235"/>
                                        </p:tgtEl>
                                        <p:attrNameLst>
                                          <p:attrName>ppt_x</p:attrName>
                                          <p:attrName>ppt_y</p:attrName>
                                        </p:attrNameLst>
                                      </p:cBhvr>
                                      <p:rCtr x="-2904"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6" grpId="0" animBg="1"/>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9" name="Picture Placeholder 3"/>
          <p:cNvPicPr>
            <a:picLocks noChangeAspect="1"/>
          </p:cNvPicPr>
          <p:nvPr userDrawn="1"/>
        </p:nvPicPr>
        <p:blipFill rotWithShape="1">
          <a:blip r:embed="rId2" cstate="print">
            <a:extLst>
              <a:ext uri="{28A0092B-C50C-407E-A947-70E740481C1C}">
                <a14:useLocalDpi xmlns:a14="http://schemas.microsoft.com/office/drawing/2010/main"/>
              </a:ext>
            </a:extLst>
          </a:blip>
          <a:srcRect l="-35"/>
          <a:stretch/>
        </p:blipFill>
        <p:spPr>
          <a:xfrm>
            <a:off x="-95532" y="-7937"/>
            <a:ext cx="12532008" cy="7021286"/>
          </a:xfrm>
          <a:prstGeom prst="rect">
            <a:avLst/>
          </a:prstGeom>
          <a:noFill/>
          <a:ln>
            <a:noFill/>
          </a:ln>
        </p:spPr>
      </p:pic>
      <p:pic>
        <p:nvPicPr>
          <p:cNvPr id="10" name="Picture 9"/>
          <p:cNvPicPr>
            <a:picLocks noChangeAspect="1"/>
          </p:cNvPicPr>
          <p:nvPr userDrawn="1"/>
        </p:nvPicPr>
        <p:blipFill rotWithShape="1">
          <a:blip r:embed="rId3" cstate="print">
            <a:alphaModFix amt="96000"/>
            <a:extLst>
              <a:ext uri="{28A0092B-C50C-407E-A947-70E740481C1C}">
                <a14:useLocalDpi xmlns:a14="http://schemas.microsoft.com/office/drawing/2010/main"/>
              </a:ext>
            </a:extLst>
          </a:blip>
          <a:srcRect t="7658" r="14499" b="6533"/>
          <a:stretch/>
        </p:blipFill>
        <p:spPr>
          <a:xfrm>
            <a:off x="-95533" y="-7938"/>
            <a:ext cx="12409771" cy="7010400"/>
          </a:xfrm>
          <a:prstGeom prst="rect">
            <a:avLst/>
          </a:prstGeom>
        </p:spPr>
      </p:pic>
      <p:sp>
        <p:nvSpPr>
          <p:cNvPr id="2" name="Rectangle 1"/>
          <p:cNvSpPr/>
          <p:nvPr userDrawn="1"/>
        </p:nvSpPr>
        <p:spPr bwMode="auto">
          <a:xfrm>
            <a:off x="-95533" y="-7937"/>
            <a:ext cx="8770314" cy="7021286"/>
          </a:xfrm>
          <a:custGeom>
            <a:avLst/>
            <a:gdLst>
              <a:gd name="connsiteX0" fmla="*/ 0 w 6999571"/>
              <a:gd name="connsiteY0" fmla="*/ 0 h 7021286"/>
              <a:gd name="connsiteX1" fmla="*/ 6999571 w 6999571"/>
              <a:gd name="connsiteY1" fmla="*/ 0 h 7021286"/>
              <a:gd name="connsiteX2" fmla="*/ 6999571 w 6999571"/>
              <a:gd name="connsiteY2" fmla="*/ 7021286 h 7021286"/>
              <a:gd name="connsiteX3" fmla="*/ 0 w 6999571"/>
              <a:gd name="connsiteY3" fmla="*/ 7021286 h 7021286"/>
              <a:gd name="connsiteX4" fmla="*/ 0 w 6999571"/>
              <a:gd name="connsiteY4" fmla="*/ 0 h 7021286"/>
              <a:gd name="connsiteX0" fmla="*/ 0 w 8770314"/>
              <a:gd name="connsiteY0" fmla="*/ 0 h 7021286"/>
              <a:gd name="connsiteX1" fmla="*/ 8770314 w 8770314"/>
              <a:gd name="connsiteY1" fmla="*/ 0 h 7021286"/>
              <a:gd name="connsiteX2" fmla="*/ 6999571 w 8770314"/>
              <a:gd name="connsiteY2" fmla="*/ 7021286 h 7021286"/>
              <a:gd name="connsiteX3" fmla="*/ 0 w 8770314"/>
              <a:gd name="connsiteY3" fmla="*/ 7021286 h 7021286"/>
              <a:gd name="connsiteX4" fmla="*/ 0 w 8770314"/>
              <a:gd name="connsiteY4" fmla="*/ 0 h 7021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0314" h="7021286">
                <a:moveTo>
                  <a:pt x="0" y="0"/>
                </a:moveTo>
                <a:lnTo>
                  <a:pt x="8770314" y="0"/>
                </a:lnTo>
                <a:lnTo>
                  <a:pt x="6999571" y="7021286"/>
                </a:lnTo>
                <a:lnTo>
                  <a:pt x="0" y="7021286"/>
                </a:lnTo>
                <a:lnTo>
                  <a:pt x="0" y="0"/>
                </a:lnTo>
                <a:close/>
              </a:path>
            </a:pathLst>
          </a:custGeom>
          <a:solidFill>
            <a:srgbClr val="7F7F7F">
              <a:alpha val="1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a:solidFill>
                <a:srgbClr val="FFFFFF"/>
              </a:solidFill>
              <a:latin typeface="Segoe UI Light"/>
              <a:ea typeface="Segoe UI" pitchFamily="34" charset="0"/>
              <a:cs typeface="Segoe UI" pitchFamily="34" charset="0"/>
            </a:endParaRPr>
          </a:p>
        </p:txBody>
      </p:sp>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10/9/2018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269254054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 y="0"/>
            <a:ext cx="12426249" cy="6994525"/>
          </a:xfrm>
          <a:prstGeom prst="rect">
            <a:avLst/>
          </a:prstGeom>
        </p:spPr>
      </p:pic>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10/9/2018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39302711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399"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7580" y="6122995"/>
            <a:ext cx="1828800" cy="391754"/>
          </a:xfrm>
          <a:prstGeom prst="rect">
            <a:avLst/>
          </a:prstGeom>
        </p:spPr>
      </p:pic>
    </p:spTree>
    <p:extLst>
      <p:ext uri="{BB962C8B-B14F-4D97-AF65-F5344CB8AC3E}">
        <p14:creationId xmlns:p14="http://schemas.microsoft.com/office/powerpoint/2010/main" val="17946457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1895006"/>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9" name="TextBox 8"/>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747825915"/>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1895006"/>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8" name="TextBox 7"/>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1989907898"/>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1891608"/>
          </a:xfrm>
        </p:spPr>
        <p:txBody>
          <a:bodyPr>
            <a:spAutoFit/>
          </a:bodyPr>
          <a:lstStyle>
            <a:lvl1pPr>
              <a:defRPr sz="359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873314"/>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1891608"/>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60134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8" name="TextBox 7"/>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819860020"/>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cSld name="Title and Content - White">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0912" y="372394"/>
            <a:ext cx="11814651" cy="652628"/>
          </a:xfrm>
          <a:prstGeom prst="rect">
            <a:avLst/>
          </a:prstGeom>
          <a:noFill/>
          <a:ln>
            <a:noFill/>
          </a:ln>
        </p:spPr>
        <p:txBody>
          <a:bodyPr lIns="68575" tIns="68575" rIns="68575" bIns="68575" anchor="t" anchorCtr="0"/>
          <a:lstStyle>
            <a:lvl1pPr marL="0" marR="0" lvl="0" indent="0" algn="l" rtl="0">
              <a:lnSpc>
                <a:spcPct val="90000"/>
              </a:lnSpc>
              <a:spcBef>
                <a:spcPts val="0"/>
              </a:spcBef>
              <a:spcAft>
                <a:spcPts val="0"/>
              </a:spcAft>
              <a:buClr>
                <a:srgbClr val="404040"/>
              </a:buClr>
              <a:buSzPct val="34375"/>
              <a:buFont typeface="Arial"/>
              <a:buNone/>
              <a:defRPr sz="3807" b="0" i="0" u="none" strike="noStrike" cap="none">
                <a:solidFill>
                  <a:srgbClr val="404040"/>
                </a:solidFill>
                <a:latin typeface="Arial"/>
                <a:ea typeface="Arial"/>
                <a:cs typeface="Arial"/>
                <a:sym typeface="Arial"/>
              </a:defRPr>
            </a:lvl1pPr>
            <a:lvl2pPr lvl="1" indent="0">
              <a:spcBef>
                <a:spcPts val="0"/>
              </a:spcBef>
              <a:buSzPct val="78571"/>
              <a:buFont typeface="Arial"/>
              <a:buNone/>
              <a:defRPr sz="1904"/>
            </a:lvl2pPr>
            <a:lvl3pPr lvl="2" indent="0">
              <a:spcBef>
                <a:spcPts val="0"/>
              </a:spcBef>
              <a:buSzPct val="78571"/>
              <a:buFont typeface="Arial"/>
              <a:buNone/>
              <a:defRPr sz="1904"/>
            </a:lvl3pPr>
            <a:lvl4pPr lvl="3" indent="0">
              <a:spcBef>
                <a:spcPts val="0"/>
              </a:spcBef>
              <a:buSzPct val="78571"/>
              <a:buFont typeface="Arial"/>
              <a:buNone/>
              <a:defRPr sz="1904"/>
            </a:lvl4pPr>
            <a:lvl5pPr lvl="4" indent="0">
              <a:spcBef>
                <a:spcPts val="0"/>
              </a:spcBef>
              <a:buSzPct val="78571"/>
              <a:buFont typeface="Arial"/>
              <a:buNone/>
              <a:defRPr sz="1904"/>
            </a:lvl5pPr>
            <a:lvl6pPr lvl="5" indent="0">
              <a:spcBef>
                <a:spcPts val="0"/>
              </a:spcBef>
              <a:buSzPct val="78571"/>
              <a:buFont typeface="Arial"/>
              <a:buNone/>
              <a:defRPr sz="1904"/>
            </a:lvl6pPr>
            <a:lvl7pPr lvl="6" indent="0">
              <a:spcBef>
                <a:spcPts val="0"/>
              </a:spcBef>
              <a:buSzPct val="78571"/>
              <a:buFont typeface="Arial"/>
              <a:buNone/>
              <a:defRPr sz="1904"/>
            </a:lvl7pPr>
            <a:lvl8pPr lvl="7" indent="0">
              <a:spcBef>
                <a:spcPts val="0"/>
              </a:spcBef>
              <a:buSzPct val="78571"/>
              <a:buFont typeface="Arial"/>
              <a:buNone/>
              <a:defRPr sz="1904"/>
            </a:lvl8pPr>
            <a:lvl9pPr lvl="8" indent="0">
              <a:spcBef>
                <a:spcPts val="0"/>
              </a:spcBef>
              <a:buSzPct val="78571"/>
              <a:buFont typeface="Arial"/>
              <a:buNone/>
              <a:defRPr sz="1904"/>
            </a:lvl9pPr>
          </a:lstStyle>
          <a:p>
            <a:endParaRPr/>
          </a:p>
        </p:txBody>
      </p:sp>
      <p:sp>
        <p:nvSpPr>
          <p:cNvPr id="79" name="Shape 79"/>
          <p:cNvSpPr txBox="1">
            <a:spLocks noGrp="1"/>
          </p:cNvSpPr>
          <p:nvPr>
            <p:ph type="body" idx="1"/>
          </p:nvPr>
        </p:nvSpPr>
        <p:spPr>
          <a:xfrm>
            <a:off x="310912" y="1861968"/>
            <a:ext cx="11814651" cy="477557"/>
          </a:xfrm>
          <a:prstGeom prst="rect">
            <a:avLst/>
          </a:prstGeom>
          <a:noFill/>
          <a:ln>
            <a:noFill/>
          </a:ln>
        </p:spPr>
        <p:txBody>
          <a:bodyPr lIns="68575" tIns="68575" rIns="68575" bIns="68575" anchor="t" anchorCtr="0"/>
          <a:lstStyle>
            <a:lvl1pPr marL="310857" marR="0" lvl="0" indent="69080" algn="l" rtl="0">
              <a:lnSpc>
                <a:spcPct val="90000"/>
              </a:lnSpc>
              <a:spcBef>
                <a:spcPts val="0"/>
              </a:spcBef>
              <a:spcAft>
                <a:spcPts val="816"/>
              </a:spcAft>
              <a:buClr>
                <a:srgbClr val="AEABAB"/>
              </a:buClr>
              <a:buSzPct val="100000"/>
              <a:buFont typeface="Arial"/>
              <a:buChar char="•"/>
              <a:defRPr sz="2448" b="0" i="0" u="none" strike="noStrike" cap="none">
                <a:solidFill>
                  <a:schemeClr val="dk1"/>
                </a:solidFill>
                <a:latin typeface="Arial"/>
                <a:ea typeface="Arial"/>
                <a:cs typeface="Arial"/>
                <a:sym typeface="Arial"/>
              </a:defRPr>
            </a:lvl1pPr>
            <a:lvl2pPr marL="725335" marR="0" lvl="1" indent="103619" algn="l" rtl="0">
              <a:lnSpc>
                <a:spcPct val="90000"/>
              </a:lnSpc>
              <a:spcBef>
                <a:spcPts val="0"/>
              </a:spcBef>
              <a:spcAft>
                <a:spcPts val="816"/>
              </a:spcAft>
              <a:buClr>
                <a:srgbClr val="AEABAB"/>
              </a:buClr>
              <a:buSzPct val="106250"/>
              <a:buFont typeface="Arial"/>
              <a:buChar char="-"/>
              <a:defRPr sz="2175" b="0" i="0" u="none" strike="noStrike" cap="none">
                <a:solidFill>
                  <a:schemeClr val="dk1"/>
                </a:solidFill>
                <a:latin typeface="Arial"/>
                <a:ea typeface="Arial"/>
                <a:cs typeface="Arial"/>
                <a:sym typeface="Arial"/>
              </a:defRPr>
            </a:lvl2pPr>
            <a:lvl3pPr marL="1157082" marR="0" lvl="2" indent="120889" algn="l" rtl="0">
              <a:lnSpc>
                <a:spcPct val="90000"/>
              </a:lnSpc>
              <a:spcBef>
                <a:spcPts val="0"/>
              </a:spcBef>
              <a:spcAft>
                <a:spcPts val="816"/>
              </a:spcAft>
              <a:buClr>
                <a:srgbClr val="AEABAB"/>
              </a:buClr>
              <a:buSzPct val="100000"/>
              <a:buFont typeface="Arial"/>
              <a:buChar char="•"/>
              <a:defRPr sz="1904" b="0" i="0" u="none" strike="noStrike" cap="none">
                <a:solidFill>
                  <a:schemeClr val="dk1"/>
                </a:solidFill>
                <a:latin typeface="Arial"/>
                <a:ea typeface="Arial"/>
                <a:cs typeface="Arial"/>
                <a:sym typeface="Arial"/>
              </a:defRPr>
            </a:lvl3pPr>
            <a:lvl4pPr marL="1623369" marR="0" lvl="3" indent="69080" algn="l" rtl="0">
              <a:lnSpc>
                <a:spcPct val="90000"/>
              </a:lnSpc>
              <a:spcBef>
                <a:spcPts val="0"/>
              </a:spcBef>
              <a:spcAft>
                <a:spcPts val="816"/>
              </a:spcAft>
              <a:buClr>
                <a:srgbClr val="AEABAB"/>
              </a:buClr>
              <a:buSzPct val="100000"/>
              <a:buFont typeface="Arial"/>
              <a:buChar char="-"/>
              <a:defRPr sz="1632" b="0" i="0" u="none" strike="noStrike" cap="none">
                <a:solidFill>
                  <a:schemeClr val="dk1"/>
                </a:solidFill>
                <a:latin typeface="Arial"/>
                <a:ea typeface="Arial"/>
                <a:cs typeface="Arial"/>
                <a:sym typeface="Arial"/>
              </a:defRPr>
            </a:lvl4pPr>
            <a:lvl5pPr marL="2089655" marR="0" lvl="4" indent="69080" algn="l" rtl="0">
              <a:lnSpc>
                <a:spcPct val="90000"/>
              </a:lnSpc>
              <a:spcBef>
                <a:spcPts val="0"/>
              </a:spcBef>
              <a:spcAft>
                <a:spcPts val="816"/>
              </a:spcAft>
              <a:buClr>
                <a:srgbClr val="AEABAB"/>
              </a:buClr>
              <a:buSzPct val="100000"/>
              <a:buFont typeface="Arial"/>
              <a:buChar char="•"/>
              <a:defRPr sz="1632" b="0" i="0" u="none" strike="noStrike" cap="none">
                <a:solidFill>
                  <a:schemeClr val="dk1"/>
                </a:solidFill>
                <a:latin typeface="Arial"/>
                <a:ea typeface="Arial"/>
                <a:cs typeface="Arial"/>
                <a:sym typeface="Arial"/>
              </a:defRPr>
            </a:lvl5pPr>
            <a:lvl6pPr marL="2555942" marR="0" lvl="5"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6pPr>
            <a:lvl7pPr marL="3022228" marR="0" lvl="6"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7pPr>
            <a:lvl8pPr marL="3488515" marR="0" lvl="7"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8pPr>
            <a:lvl9pPr marL="3954801" marR="0" lvl="8"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body" idx="2"/>
          </p:nvPr>
        </p:nvSpPr>
        <p:spPr>
          <a:xfrm>
            <a:off x="310912" y="1042703"/>
            <a:ext cx="11814651" cy="534047"/>
          </a:xfrm>
          <a:prstGeom prst="rect">
            <a:avLst/>
          </a:prstGeom>
          <a:noFill/>
          <a:ln>
            <a:noFill/>
          </a:ln>
        </p:spPr>
        <p:txBody>
          <a:bodyPr lIns="68575" tIns="68575" rIns="68575" bIns="68575" anchor="t" anchorCtr="0"/>
          <a:lstStyle>
            <a:lvl1pPr marL="0" marR="0" lvl="0" indent="0" algn="l" rtl="0">
              <a:lnSpc>
                <a:spcPct val="90000"/>
              </a:lnSpc>
              <a:spcBef>
                <a:spcPts val="1088"/>
              </a:spcBef>
              <a:spcAft>
                <a:spcPts val="0"/>
              </a:spcAft>
              <a:buClr>
                <a:schemeClr val="dk1"/>
              </a:buClr>
              <a:buSzPct val="52380"/>
              <a:buFont typeface="Arial"/>
              <a:buChar char="●"/>
              <a:defRPr sz="2856" b="0" i="0" u="none" strike="noStrike" cap="none">
                <a:solidFill>
                  <a:schemeClr val="dk1"/>
                </a:solidFill>
                <a:latin typeface="Arial"/>
                <a:ea typeface="Arial"/>
                <a:cs typeface="Arial"/>
                <a:sym typeface="Arial"/>
              </a:defRPr>
            </a:lvl1pPr>
            <a:lvl2pPr marL="759874" marR="0" lvl="1" indent="86350" algn="l" rtl="0">
              <a:lnSpc>
                <a:spcPct val="90000"/>
              </a:lnSpc>
              <a:spcBef>
                <a:spcPts val="544"/>
              </a:spcBef>
              <a:spcAft>
                <a:spcPts val="0"/>
              </a:spcAft>
              <a:buClr>
                <a:schemeClr val="dk1"/>
              </a:buClr>
              <a:buSzPct val="100000"/>
              <a:buFont typeface="Arial"/>
              <a:buChar char="•"/>
              <a:defRPr sz="2448" b="0" i="0" u="none" strike="noStrike" cap="none">
                <a:solidFill>
                  <a:schemeClr val="dk1"/>
                </a:solidFill>
                <a:latin typeface="Arial"/>
                <a:ea typeface="Arial"/>
                <a:cs typeface="Arial"/>
                <a:sym typeface="Arial"/>
              </a:defRPr>
            </a:lvl2pPr>
            <a:lvl3pPr marL="1174352" marR="0" lvl="2" indent="103619" algn="l" rtl="0">
              <a:lnSpc>
                <a:spcPct val="90000"/>
              </a:lnSpc>
              <a:spcBef>
                <a:spcPts val="544"/>
              </a:spcBef>
              <a:spcAft>
                <a:spcPts val="0"/>
              </a:spcAft>
              <a:buClr>
                <a:schemeClr val="dk1"/>
              </a:buClr>
              <a:buSzPct val="100000"/>
              <a:buFont typeface="Arial"/>
              <a:buChar char="•"/>
              <a:defRPr sz="2040" b="0" i="0" u="none" strike="noStrike" cap="none">
                <a:solidFill>
                  <a:schemeClr val="dk1"/>
                </a:solidFill>
                <a:latin typeface="Arial"/>
                <a:ea typeface="Arial"/>
                <a:cs typeface="Arial"/>
                <a:sym typeface="Arial"/>
              </a:defRPr>
            </a:lvl3pPr>
            <a:lvl4pPr marL="1623369" marR="0" lvl="3"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4pPr>
            <a:lvl5pPr marL="2089655" marR="0" lvl="4"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5pPr>
            <a:lvl6pPr marL="2555942" marR="0" lvl="5"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6pPr>
            <a:lvl7pPr marL="3022228" marR="0" lvl="6"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7pPr>
            <a:lvl8pPr marL="3488515" marR="0" lvl="7"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8pPr>
            <a:lvl9pPr marL="3954801" marR="0" lvl="8"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sldNum" idx="12"/>
          </p:nvPr>
        </p:nvSpPr>
        <p:spPr>
          <a:xfrm>
            <a:off x="310912" y="6484574"/>
            <a:ext cx="2940144" cy="372393"/>
          </a:xfrm>
          <a:prstGeom prst="rect">
            <a:avLst/>
          </a:prstGeom>
          <a:noFill/>
          <a:ln>
            <a:noFill/>
          </a:ln>
        </p:spPr>
        <p:txBody>
          <a:bodyPr lIns="68575" tIns="34275" rIns="68575" bIns="34275" anchor="ctr" anchorCtr="0">
            <a:noAutofit/>
          </a:bodyPr>
          <a:lstStyle/>
          <a:p>
            <a:pPr algn="l">
              <a:buClr>
                <a:schemeClr val="dk2"/>
              </a:buClr>
              <a:buSzPct val="25000"/>
            </a:pPr>
            <a:fld id="{00000000-1234-1234-1234-123412341234}" type="slidenum">
              <a:rPr lang="en" sz="1224" smtClean="0">
                <a:solidFill>
                  <a:schemeClr val="dk2"/>
                </a:solidFill>
                <a:latin typeface="Arial"/>
                <a:ea typeface="Arial"/>
                <a:cs typeface="Arial"/>
                <a:sym typeface="Arial"/>
              </a:rPr>
              <a:pPr algn="l">
                <a:buClr>
                  <a:schemeClr val="dk2"/>
                </a:buClr>
                <a:buSzPct val="25000"/>
              </a:pPr>
              <a:t>‹#›</a:t>
            </a:fld>
            <a:endParaRPr lang="en" sz="1224">
              <a:solidFill>
                <a:schemeClr val="dk2"/>
              </a:solidFill>
              <a:latin typeface="Arial"/>
              <a:ea typeface="Arial"/>
              <a:cs typeface="Arial"/>
              <a:sym typeface="Arial"/>
            </a:endParaRPr>
          </a:p>
        </p:txBody>
      </p:sp>
    </p:spTree>
    <p:extLst>
      <p:ext uri="{BB962C8B-B14F-4D97-AF65-F5344CB8AC3E}">
        <p14:creationId xmlns:p14="http://schemas.microsoft.com/office/powerpoint/2010/main" val="767878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9_Collaboration">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5245894"/>
          </a:xfrm>
          <a:prstGeom prst="rect">
            <a:avLst/>
          </a:prstGeom>
        </p:spPr>
      </p:pic>
      <p:pic>
        <p:nvPicPr>
          <p:cNvPr id="9" name="Picture 8">
            <a:extLst>
              <a:ext uri="{FF2B5EF4-FFF2-40B4-BE49-F238E27FC236}">
                <a16:creationId xmlns:a16="http://schemas.microsoft.com/office/drawing/2014/main" id="{51E7BC27-4554-443E-A03E-F3596A24118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3047459"/>
            <a:ext cx="12439714" cy="1641140"/>
          </a:xfrm>
          <a:prstGeom prst="rect">
            <a:avLst/>
          </a:prstGeom>
        </p:spPr>
      </p:pic>
      <p:sp>
        <p:nvSpPr>
          <p:cNvPr id="13" name="Rectangle 12">
            <a:extLst>
              <a:ext uri="{FF2B5EF4-FFF2-40B4-BE49-F238E27FC236}">
                <a16:creationId xmlns:a16="http://schemas.microsoft.com/office/drawing/2014/main" id="{3C84C713-FA15-4095-B35F-0385E59E76EC}"/>
              </a:ext>
            </a:extLst>
          </p:cNvPr>
          <p:cNvSpPr/>
          <p:nvPr userDrawn="1"/>
        </p:nvSpPr>
        <p:spPr>
          <a:xfrm>
            <a:off x="0" y="4546441"/>
            <a:ext cx="12439713" cy="24480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6" name="Footer Placeholder 6">
            <a:extLst>
              <a:ext uri="{FF2B5EF4-FFF2-40B4-BE49-F238E27FC236}">
                <a16:creationId xmlns:a16="http://schemas.microsoft.com/office/drawing/2014/main" id="{6D5CEFD8-5EBD-4DB8-9018-E422AF669365}"/>
              </a:ext>
            </a:extLst>
          </p:cNvPr>
          <p:cNvSpPr>
            <a:spLocks noGrp="1"/>
          </p:cNvSpPr>
          <p:nvPr>
            <p:ph type="ftr" sz="quarter" idx="11"/>
          </p:nvPr>
        </p:nvSpPr>
        <p:spPr>
          <a:xfrm>
            <a:off x="5165304" y="6720678"/>
            <a:ext cx="2105867" cy="250144"/>
          </a:xfrm>
        </p:spPr>
        <p:txBody>
          <a:bodyPr/>
          <a:lstStyle/>
          <a:p>
            <a:endParaRPr lang="en-US" sz="816">
              <a:solidFill>
                <a:schemeClr val="bg1">
                  <a:lumMod val="85000"/>
                </a:schemeClr>
              </a:solidFill>
              <a:cs typeface="Segoe UI" panose="020B0502040204020203" pitchFamily="34" charset="0"/>
            </a:endParaRPr>
          </a:p>
        </p:txBody>
      </p:sp>
      <p:sp>
        <p:nvSpPr>
          <p:cNvPr id="17" name="Subtitle 2">
            <a:extLst>
              <a:ext uri="{FF2B5EF4-FFF2-40B4-BE49-F238E27FC236}">
                <a16:creationId xmlns:a16="http://schemas.microsoft.com/office/drawing/2014/main" id="{F0083DEB-7DA4-4973-AE7B-95A4CA0C93E7}"/>
              </a:ext>
            </a:extLst>
          </p:cNvPr>
          <p:cNvSpPr>
            <a:spLocks noGrp="1"/>
          </p:cNvSpPr>
          <p:nvPr>
            <p:ph type="subTitle" idx="1"/>
          </p:nvPr>
        </p:nvSpPr>
        <p:spPr>
          <a:xfrm>
            <a:off x="2314027" y="5580631"/>
            <a:ext cx="9267440" cy="1044393"/>
          </a:xfrm>
          <a:prstGeom prst="rect">
            <a:avLst/>
          </a:prstGeom>
        </p:spPr>
        <p:txBody>
          <a:bodyPr>
            <a:noAutofit/>
          </a:bodyPr>
          <a:lstStyle>
            <a:lvl1pPr marL="0" indent="0" algn="l">
              <a:buNone/>
              <a:defRPr lang="en-US" sz="1632" b="0" i="0" kern="1200" dirty="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18" name="Title 1">
            <a:extLst>
              <a:ext uri="{FF2B5EF4-FFF2-40B4-BE49-F238E27FC236}">
                <a16:creationId xmlns:a16="http://schemas.microsoft.com/office/drawing/2014/main" id="{A91998FE-48F4-44DF-BAA6-02DE4457E37F}"/>
              </a:ext>
            </a:extLst>
          </p:cNvPr>
          <p:cNvSpPr>
            <a:spLocks noGrp="1"/>
          </p:cNvSpPr>
          <p:nvPr>
            <p:ph type="title"/>
          </p:nvPr>
        </p:nvSpPr>
        <p:spPr>
          <a:xfrm>
            <a:off x="2314027" y="4839418"/>
            <a:ext cx="9267440" cy="701288"/>
          </a:xfrm>
          <a:prstGeom prst="rect">
            <a:avLst/>
          </a:prstGeom>
        </p:spPr>
        <p:txBody>
          <a:bodyPr/>
          <a:lstStyle>
            <a:lvl1pPr>
              <a:defRPr lang="en-GB" sz="3672" b="0" i="0" kern="1200" dirty="0">
                <a:solidFill>
                  <a:schemeClr val="tx2"/>
                </a:solidFill>
                <a:latin typeface="Segoe UI Light" charset="0"/>
                <a:ea typeface="Segoe UI Light" charset="0"/>
                <a:cs typeface="Segoe UI Light" charset="0"/>
              </a:defRPr>
            </a:lvl1pPr>
          </a:lstStyle>
          <a:p>
            <a:r>
              <a:rPr lang="en-US"/>
              <a:t>Click to edit Master title style</a:t>
            </a:r>
            <a:endParaRPr lang="en-GB"/>
          </a:p>
        </p:txBody>
      </p:sp>
    </p:spTree>
    <p:extLst>
      <p:ext uri="{BB962C8B-B14F-4D97-AF65-F5344CB8AC3E}">
        <p14:creationId xmlns:p14="http://schemas.microsoft.com/office/powerpoint/2010/main" val="232660762"/>
      </p:ext>
    </p:extLst>
  </p:cSld>
  <p:clrMapOvr>
    <a:masterClrMapping/>
  </p:clrMapOvr>
  <p:transition>
    <p:fade/>
  </p:transition>
  <p:extLst mod="1">
    <p:ext uri="{DCECCB84-F9BA-43D5-87BE-67443E8EF086}">
      <p15:sldGuideLst xmlns:p15="http://schemas.microsoft.com/office/powerpoint/2012/main">
        <p15:guide id="1" orient="horz" pos="2808">
          <p15:clr>
            <a:srgbClr val="FBAE40"/>
          </p15:clr>
        </p15:guide>
        <p15:guide id="2" pos="3840">
          <p15:clr>
            <a:srgbClr val="FBAE40"/>
          </p15:clr>
        </p15:guide>
        <p15:guide id="3" pos="1512">
          <p15:clr>
            <a:srgbClr val="FBAE40"/>
          </p15:clr>
        </p15:guide>
        <p15:guide id="4" orient="horz" pos="3024">
          <p15:clr>
            <a:srgbClr val="FBAE40"/>
          </p15:clr>
        </p15:guide>
        <p15:guide id="5" orient="horz" pos="3456">
          <p15:clr>
            <a:srgbClr val="FBAE40"/>
          </p15:clr>
        </p15:guide>
        <p15:guide id="6" orient="horz" pos="2160">
          <p15:clr>
            <a:srgbClr val="FBAE40"/>
          </p15:clr>
        </p15:guide>
        <p15:guide id="7" orient="horz" pos="3672">
          <p15:clr>
            <a:srgbClr val="FBAE40"/>
          </p15:clr>
        </p15:guide>
        <p15:guide id="8" orient="horz" pos="3888">
          <p15:clr>
            <a:srgbClr val="FBAE40"/>
          </p15:clr>
        </p15:guide>
        <p15:guide id="9" orient="horz" pos="4104">
          <p15:clr>
            <a:srgbClr val="FBAE40"/>
          </p15:clr>
        </p15:guide>
        <p15:guide id="10" orient="horz" pos="3240">
          <p15:clr>
            <a:srgbClr val="FBAE40"/>
          </p15:clr>
        </p15:guide>
        <p15:guide id="11" orient="horz" pos="2592">
          <p15:clr>
            <a:srgbClr val="FBAE40"/>
          </p15:clr>
        </p15:guide>
        <p15:guide id="12" orient="horz" pos="2376">
          <p15:clr>
            <a:srgbClr val="FBAE40"/>
          </p15:clr>
        </p15:guide>
        <p15:guide id="13" orient="horz" pos="1944">
          <p15:clr>
            <a:srgbClr val="FBAE40"/>
          </p15:clr>
        </p15:guide>
        <p15:guide id="14" orient="horz" pos="1728">
          <p15:clr>
            <a:srgbClr val="FBAE40"/>
          </p15:clr>
        </p15:guide>
        <p15:guide id="15" orient="horz" pos="1512">
          <p15:clr>
            <a:srgbClr val="FBAE40"/>
          </p15:clr>
        </p15:guide>
        <p15:guide id="16" orient="horz" pos="1296">
          <p15:clr>
            <a:srgbClr val="FBAE40"/>
          </p15:clr>
        </p15:guide>
        <p15:guide id="17" orient="horz" pos="1080">
          <p15:clr>
            <a:srgbClr val="FBAE40"/>
          </p15:clr>
        </p15:guide>
        <p15:guide id="18" orient="horz" pos="864">
          <p15:clr>
            <a:srgbClr val="FBAE40"/>
          </p15:clr>
        </p15:guide>
        <p15:guide id="19" orient="horz" pos="648">
          <p15:clr>
            <a:srgbClr val="FBAE40"/>
          </p15:clr>
        </p15:guide>
        <p15:guide id="20" orient="horz" pos="432">
          <p15:clr>
            <a:srgbClr val="FBAE40"/>
          </p15:clr>
        </p15:guide>
        <p15:guide id="21" orient="horz" pos="216">
          <p15:clr>
            <a:srgbClr val="FBAE40"/>
          </p15:clr>
        </p15:guide>
        <p15:guide id="22" pos="1920">
          <p15:clr>
            <a:srgbClr val="FBAE40"/>
          </p15:clr>
        </p15:guide>
        <p15:guide id="23" pos="5760">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833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462861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0913" y="233151"/>
            <a:ext cx="11814652" cy="880792"/>
          </a:xfrm>
        </p:spPr>
        <p:txBody>
          <a:bodyPr anchor="t" anchorCtr="0">
            <a:noAutofit/>
          </a:bodyPr>
          <a:lstStyle>
            <a:lvl1pPr>
              <a:defRPr sz="5437" cap="none" spc="-136" baseline="0">
                <a:solidFill>
                  <a:schemeClr val="accent1"/>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3153989974"/>
      </p:ext>
    </p:extLst>
  </p:cSld>
  <p:clrMapOvr>
    <a:masterClrMapping/>
  </p:clrMapOvr>
  <p:transition spd="slow">
    <p:push/>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Tree>
    <p:extLst>
      <p:ext uri="{BB962C8B-B14F-4D97-AF65-F5344CB8AC3E}">
        <p14:creationId xmlns:p14="http://schemas.microsoft.com/office/powerpoint/2010/main" val="144983462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_Title/sub-title only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0"/>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Tree>
    <p:extLst>
      <p:ext uri="{BB962C8B-B14F-4D97-AF65-F5344CB8AC3E}">
        <p14:creationId xmlns:p14="http://schemas.microsoft.com/office/powerpoint/2010/main" val="608851673"/>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_Section Title (5)">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60"/>
          </a:xfrm>
          <a:noFill/>
        </p:spPr>
        <p:txBody>
          <a:bodyPr wrap="square" lIns="182880" tIns="146304" rIns="182880" bIns="146304">
            <a:spAutoFit/>
          </a:bodyPr>
          <a:lstStyle>
            <a:lvl1pPr marL="0" indent="0">
              <a:spcBef>
                <a:spcPts val="0"/>
              </a:spcBef>
              <a:buNone/>
              <a:defRPr sz="4199"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3344870357"/>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itle Only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653300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over2">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303069"/>
            <a:ext cx="7425059" cy="2216301"/>
          </a:xfrm>
          <a:noFill/>
        </p:spPr>
        <p:txBody>
          <a:bodyPr lIns="0" tIns="91440" rIns="146304" bIns="91440" anchor="t" anchorCtr="0"/>
          <a:lstStyle>
            <a:lvl1pPr>
              <a:defRPr sz="7198" spc="-100" baseline="0">
                <a:solidFill>
                  <a:schemeClr val="tx1"/>
                </a:solidFill>
              </a:defRPr>
            </a:lvl1pPr>
          </a:lstStyle>
          <a:p>
            <a:r>
              <a:rPr lang="en-US"/>
              <a:t>Lorem ipsum Lorem ipsum</a:t>
            </a:r>
          </a:p>
        </p:txBody>
      </p:sp>
      <p:sp>
        <p:nvSpPr>
          <p:cNvPr id="3" name="Text Placeholder 2"/>
          <p:cNvSpPr>
            <a:spLocks noGrp="1"/>
          </p:cNvSpPr>
          <p:nvPr>
            <p:ph type="body" sz="quarter" idx="10"/>
          </p:nvPr>
        </p:nvSpPr>
        <p:spPr>
          <a:xfrm>
            <a:off x="274638" y="3647557"/>
            <a:ext cx="5943600" cy="646331"/>
          </a:xfrm>
        </p:spPr>
        <p:txBody>
          <a:bodyPr/>
          <a:lstStyle>
            <a:lvl1pPr marL="0" indent="0">
              <a:spcBef>
                <a:spcPts val="1000"/>
              </a:spcBef>
              <a:spcAft>
                <a:spcPts val="1000"/>
              </a:spcAft>
              <a:buNone/>
              <a:defRPr sz="3999"/>
            </a:lvl1pPr>
          </a:lstStyle>
          <a:p>
            <a:pPr lvl="0"/>
            <a:r>
              <a:rPr lang="en-US"/>
              <a:t>Click to edit Master text</a:t>
            </a:r>
          </a:p>
        </p:txBody>
      </p:sp>
      <p:grpSp>
        <p:nvGrpSpPr>
          <p:cNvPr id="372" name="Group 371">
            <a:extLst>
              <a:ext uri="{FF2B5EF4-FFF2-40B4-BE49-F238E27FC236}">
                <a16:creationId xmlns:a16="http://schemas.microsoft.com/office/drawing/2014/main" id="{CDFD47E3-DDF9-4944-86BF-DA7CF82DAE44}"/>
              </a:ext>
            </a:extLst>
          </p:cNvPr>
          <p:cNvGrpSpPr/>
          <p:nvPr userDrawn="1"/>
        </p:nvGrpSpPr>
        <p:grpSpPr>
          <a:xfrm>
            <a:off x="7486650" y="137942"/>
            <a:ext cx="5859324" cy="6876651"/>
            <a:chOff x="7625796" y="627085"/>
            <a:chExt cx="5434428" cy="6377982"/>
          </a:xfrm>
        </p:grpSpPr>
        <p:grpSp>
          <p:nvGrpSpPr>
            <p:cNvPr id="249" name="Group 247">
              <a:extLst>
                <a:ext uri="{FF2B5EF4-FFF2-40B4-BE49-F238E27FC236}">
                  <a16:creationId xmlns:a16="http://schemas.microsoft.com/office/drawing/2014/main" id="{1F00B62E-9278-4200-8B74-A0BD179F9AF0}"/>
                </a:ext>
              </a:extLst>
            </p:cNvPr>
            <p:cNvGrpSpPr>
              <a:grpSpLocks noChangeAspect="1"/>
            </p:cNvGrpSpPr>
            <p:nvPr userDrawn="1"/>
          </p:nvGrpSpPr>
          <p:grpSpPr bwMode="auto">
            <a:xfrm>
              <a:off x="8508381" y="1977477"/>
              <a:ext cx="4092633" cy="5027590"/>
              <a:chOff x="6097" y="2298"/>
              <a:chExt cx="696" cy="855"/>
            </a:xfrm>
          </p:grpSpPr>
          <p:sp>
            <p:nvSpPr>
              <p:cNvPr id="250" name="AutoShape 246">
                <a:extLst>
                  <a:ext uri="{FF2B5EF4-FFF2-40B4-BE49-F238E27FC236}">
                    <a16:creationId xmlns:a16="http://schemas.microsoft.com/office/drawing/2014/main" id="{65CB237B-C1E8-4B55-848E-602697CB6CB7}"/>
                  </a:ext>
                </a:extLst>
              </p:cNvPr>
              <p:cNvSpPr>
                <a:spLocks noChangeAspect="1" noChangeArrowheads="1" noTextEdit="1"/>
              </p:cNvSpPr>
              <p:nvPr userDrawn="1"/>
            </p:nvSpPr>
            <p:spPr bwMode="auto">
              <a:xfrm>
                <a:off x="6097" y="2298"/>
                <a:ext cx="696" cy="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3" name="Rectangle 250">
                <a:extLst>
                  <a:ext uri="{FF2B5EF4-FFF2-40B4-BE49-F238E27FC236}">
                    <a16:creationId xmlns:a16="http://schemas.microsoft.com/office/drawing/2014/main" id="{87457DDA-AD9E-4A97-9C2E-7F4E64D0AFA4}"/>
                  </a:ext>
                </a:extLst>
              </p:cNvPr>
              <p:cNvSpPr>
                <a:spLocks noChangeArrowheads="1"/>
              </p:cNvSpPr>
              <p:nvPr userDrawn="1"/>
            </p:nvSpPr>
            <p:spPr bwMode="auto">
              <a:xfrm>
                <a:off x="6468" y="3037"/>
                <a:ext cx="111" cy="114"/>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4" name="Rectangle 251">
                <a:extLst>
                  <a:ext uri="{FF2B5EF4-FFF2-40B4-BE49-F238E27FC236}">
                    <a16:creationId xmlns:a16="http://schemas.microsoft.com/office/drawing/2014/main" id="{787AC753-EFDA-426C-B584-5AECAA3027B1}"/>
                  </a:ext>
                </a:extLst>
              </p:cNvPr>
              <p:cNvSpPr>
                <a:spLocks noChangeArrowheads="1"/>
              </p:cNvSpPr>
              <p:nvPr userDrawn="1"/>
            </p:nvSpPr>
            <p:spPr bwMode="auto">
              <a:xfrm>
                <a:off x="6313" y="2815"/>
                <a:ext cx="111" cy="336"/>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5" name="Rectangle 252">
                <a:extLst>
                  <a:ext uri="{FF2B5EF4-FFF2-40B4-BE49-F238E27FC236}">
                    <a16:creationId xmlns:a16="http://schemas.microsoft.com/office/drawing/2014/main" id="{ADBB0E8B-FCE5-439F-9F2B-6FA746CBBE6A}"/>
                  </a:ext>
                </a:extLst>
              </p:cNvPr>
              <p:cNvSpPr>
                <a:spLocks noChangeArrowheads="1"/>
              </p:cNvSpPr>
              <p:nvPr userDrawn="1"/>
            </p:nvSpPr>
            <p:spPr bwMode="auto">
              <a:xfrm>
                <a:off x="6325" y="2834"/>
                <a:ext cx="13"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6" name="Rectangle 253">
                <a:extLst>
                  <a:ext uri="{FF2B5EF4-FFF2-40B4-BE49-F238E27FC236}">
                    <a16:creationId xmlns:a16="http://schemas.microsoft.com/office/drawing/2014/main" id="{E7528E24-6BDC-4F30-B75B-0CD44FD8FEED}"/>
                  </a:ext>
                </a:extLst>
              </p:cNvPr>
              <p:cNvSpPr>
                <a:spLocks noChangeArrowheads="1"/>
              </p:cNvSpPr>
              <p:nvPr userDrawn="1"/>
            </p:nvSpPr>
            <p:spPr bwMode="auto">
              <a:xfrm>
                <a:off x="6350" y="2834"/>
                <a:ext cx="11"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7" name="Rectangle 254">
                <a:extLst>
                  <a:ext uri="{FF2B5EF4-FFF2-40B4-BE49-F238E27FC236}">
                    <a16:creationId xmlns:a16="http://schemas.microsoft.com/office/drawing/2014/main" id="{D23DFB3F-F258-421E-B4B9-97CEA983AB71}"/>
                  </a:ext>
                </a:extLst>
              </p:cNvPr>
              <p:cNvSpPr>
                <a:spLocks noChangeArrowheads="1"/>
              </p:cNvSpPr>
              <p:nvPr userDrawn="1"/>
            </p:nvSpPr>
            <p:spPr bwMode="auto">
              <a:xfrm>
                <a:off x="6374" y="2834"/>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8" name="Rectangle 255">
                <a:extLst>
                  <a:ext uri="{FF2B5EF4-FFF2-40B4-BE49-F238E27FC236}">
                    <a16:creationId xmlns:a16="http://schemas.microsoft.com/office/drawing/2014/main" id="{95395EC5-C823-4F96-8AFB-A7C525ED5867}"/>
                  </a:ext>
                </a:extLst>
              </p:cNvPr>
              <p:cNvSpPr>
                <a:spLocks noChangeArrowheads="1"/>
              </p:cNvSpPr>
              <p:nvPr userDrawn="1"/>
            </p:nvSpPr>
            <p:spPr bwMode="auto">
              <a:xfrm>
                <a:off x="6397" y="2834"/>
                <a:ext cx="12" cy="2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9" name="Rectangle 256">
                <a:extLst>
                  <a:ext uri="{FF2B5EF4-FFF2-40B4-BE49-F238E27FC236}">
                    <a16:creationId xmlns:a16="http://schemas.microsoft.com/office/drawing/2014/main" id="{EA63CA39-CA16-4B9E-8D8F-0B2EABBE11D5}"/>
                  </a:ext>
                </a:extLst>
              </p:cNvPr>
              <p:cNvSpPr>
                <a:spLocks noChangeArrowheads="1"/>
              </p:cNvSpPr>
              <p:nvPr userDrawn="1"/>
            </p:nvSpPr>
            <p:spPr bwMode="auto">
              <a:xfrm>
                <a:off x="6325" y="2866"/>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0" name="Rectangle 257">
                <a:extLst>
                  <a:ext uri="{FF2B5EF4-FFF2-40B4-BE49-F238E27FC236}">
                    <a16:creationId xmlns:a16="http://schemas.microsoft.com/office/drawing/2014/main" id="{D742BED7-A533-42D9-96D9-2A557DAEF1AD}"/>
                  </a:ext>
                </a:extLst>
              </p:cNvPr>
              <p:cNvSpPr>
                <a:spLocks noChangeArrowheads="1"/>
              </p:cNvSpPr>
              <p:nvPr userDrawn="1"/>
            </p:nvSpPr>
            <p:spPr bwMode="auto">
              <a:xfrm>
                <a:off x="6350" y="2866"/>
                <a:ext cx="11"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1" name="Rectangle 258">
                <a:extLst>
                  <a:ext uri="{FF2B5EF4-FFF2-40B4-BE49-F238E27FC236}">
                    <a16:creationId xmlns:a16="http://schemas.microsoft.com/office/drawing/2014/main" id="{933BA798-BF8C-4D7B-963C-784E23E26E38}"/>
                  </a:ext>
                </a:extLst>
              </p:cNvPr>
              <p:cNvSpPr>
                <a:spLocks noChangeArrowheads="1"/>
              </p:cNvSpPr>
              <p:nvPr userDrawn="1"/>
            </p:nvSpPr>
            <p:spPr bwMode="auto">
              <a:xfrm>
                <a:off x="6374" y="2866"/>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2" name="Rectangle 259">
                <a:extLst>
                  <a:ext uri="{FF2B5EF4-FFF2-40B4-BE49-F238E27FC236}">
                    <a16:creationId xmlns:a16="http://schemas.microsoft.com/office/drawing/2014/main" id="{DB545304-51D3-4545-A817-7A1A23218D08}"/>
                  </a:ext>
                </a:extLst>
              </p:cNvPr>
              <p:cNvSpPr>
                <a:spLocks noChangeArrowheads="1"/>
              </p:cNvSpPr>
              <p:nvPr userDrawn="1"/>
            </p:nvSpPr>
            <p:spPr bwMode="auto">
              <a:xfrm>
                <a:off x="6397" y="2866"/>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3" name="Rectangle 260">
                <a:extLst>
                  <a:ext uri="{FF2B5EF4-FFF2-40B4-BE49-F238E27FC236}">
                    <a16:creationId xmlns:a16="http://schemas.microsoft.com/office/drawing/2014/main" id="{5B93D5FA-6D33-458B-BFD8-30A4E335C5D5}"/>
                  </a:ext>
                </a:extLst>
              </p:cNvPr>
              <p:cNvSpPr>
                <a:spLocks noChangeArrowheads="1"/>
              </p:cNvSpPr>
              <p:nvPr userDrawn="1"/>
            </p:nvSpPr>
            <p:spPr bwMode="auto">
              <a:xfrm>
                <a:off x="6325" y="2898"/>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4" name="Rectangle 261">
                <a:extLst>
                  <a:ext uri="{FF2B5EF4-FFF2-40B4-BE49-F238E27FC236}">
                    <a16:creationId xmlns:a16="http://schemas.microsoft.com/office/drawing/2014/main" id="{54B095D7-A32D-45BE-9EBA-EC8A0B306ABC}"/>
                  </a:ext>
                </a:extLst>
              </p:cNvPr>
              <p:cNvSpPr>
                <a:spLocks noChangeArrowheads="1"/>
              </p:cNvSpPr>
              <p:nvPr userDrawn="1"/>
            </p:nvSpPr>
            <p:spPr bwMode="auto">
              <a:xfrm>
                <a:off x="6350" y="2898"/>
                <a:ext cx="11"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5" name="Rectangle 262">
                <a:extLst>
                  <a:ext uri="{FF2B5EF4-FFF2-40B4-BE49-F238E27FC236}">
                    <a16:creationId xmlns:a16="http://schemas.microsoft.com/office/drawing/2014/main" id="{CA60F719-D75E-4B2B-9686-607A78CD5BAA}"/>
                  </a:ext>
                </a:extLst>
              </p:cNvPr>
              <p:cNvSpPr>
                <a:spLocks noChangeArrowheads="1"/>
              </p:cNvSpPr>
              <p:nvPr userDrawn="1"/>
            </p:nvSpPr>
            <p:spPr bwMode="auto">
              <a:xfrm>
                <a:off x="6374" y="2898"/>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6" name="Rectangle 263">
                <a:extLst>
                  <a:ext uri="{FF2B5EF4-FFF2-40B4-BE49-F238E27FC236}">
                    <a16:creationId xmlns:a16="http://schemas.microsoft.com/office/drawing/2014/main" id="{16A5634E-5020-48D1-A1BE-F620D39D0732}"/>
                  </a:ext>
                </a:extLst>
              </p:cNvPr>
              <p:cNvSpPr>
                <a:spLocks noChangeArrowheads="1"/>
              </p:cNvSpPr>
              <p:nvPr userDrawn="1"/>
            </p:nvSpPr>
            <p:spPr bwMode="auto">
              <a:xfrm>
                <a:off x="6397" y="2898"/>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7" name="Rectangle 264">
                <a:extLst>
                  <a:ext uri="{FF2B5EF4-FFF2-40B4-BE49-F238E27FC236}">
                    <a16:creationId xmlns:a16="http://schemas.microsoft.com/office/drawing/2014/main" id="{D23C8B74-E873-4CBF-BB5B-1163F15F418E}"/>
                  </a:ext>
                </a:extLst>
              </p:cNvPr>
              <p:cNvSpPr>
                <a:spLocks noChangeArrowheads="1"/>
              </p:cNvSpPr>
              <p:nvPr userDrawn="1"/>
            </p:nvSpPr>
            <p:spPr bwMode="auto">
              <a:xfrm>
                <a:off x="6325" y="2930"/>
                <a:ext cx="13"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8" name="Rectangle 265">
                <a:extLst>
                  <a:ext uri="{FF2B5EF4-FFF2-40B4-BE49-F238E27FC236}">
                    <a16:creationId xmlns:a16="http://schemas.microsoft.com/office/drawing/2014/main" id="{AF71F314-7DE5-4B66-BA58-68112894167B}"/>
                  </a:ext>
                </a:extLst>
              </p:cNvPr>
              <p:cNvSpPr>
                <a:spLocks noChangeArrowheads="1"/>
              </p:cNvSpPr>
              <p:nvPr userDrawn="1"/>
            </p:nvSpPr>
            <p:spPr bwMode="auto">
              <a:xfrm>
                <a:off x="6350" y="2930"/>
                <a:ext cx="11" cy="2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9" name="Rectangle 266">
                <a:extLst>
                  <a:ext uri="{FF2B5EF4-FFF2-40B4-BE49-F238E27FC236}">
                    <a16:creationId xmlns:a16="http://schemas.microsoft.com/office/drawing/2014/main" id="{DBC23984-FF32-4DA5-8DE1-7E24BD6C3FF8}"/>
                  </a:ext>
                </a:extLst>
              </p:cNvPr>
              <p:cNvSpPr>
                <a:spLocks noChangeArrowheads="1"/>
              </p:cNvSpPr>
              <p:nvPr userDrawn="1"/>
            </p:nvSpPr>
            <p:spPr bwMode="auto">
              <a:xfrm>
                <a:off x="6374" y="2930"/>
                <a:ext cx="10"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0" name="Rectangle 267">
                <a:extLst>
                  <a:ext uri="{FF2B5EF4-FFF2-40B4-BE49-F238E27FC236}">
                    <a16:creationId xmlns:a16="http://schemas.microsoft.com/office/drawing/2014/main" id="{36BE96A9-871C-4F0D-8A44-C3D6EC4677AB}"/>
                  </a:ext>
                </a:extLst>
              </p:cNvPr>
              <p:cNvSpPr>
                <a:spLocks noChangeArrowheads="1"/>
              </p:cNvSpPr>
              <p:nvPr userDrawn="1"/>
            </p:nvSpPr>
            <p:spPr bwMode="auto">
              <a:xfrm>
                <a:off x="6397" y="2930"/>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1" name="Rectangle 268">
                <a:extLst>
                  <a:ext uri="{FF2B5EF4-FFF2-40B4-BE49-F238E27FC236}">
                    <a16:creationId xmlns:a16="http://schemas.microsoft.com/office/drawing/2014/main" id="{90DFF299-9AD9-43F7-A6D5-68B29A6A38C7}"/>
                  </a:ext>
                </a:extLst>
              </p:cNvPr>
              <p:cNvSpPr>
                <a:spLocks noChangeArrowheads="1"/>
              </p:cNvSpPr>
              <p:nvPr userDrawn="1"/>
            </p:nvSpPr>
            <p:spPr bwMode="auto">
              <a:xfrm>
                <a:off x="6325" y="2962"/>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2" name="Rectangle 269">
                <a:extLst>
                  <a:ext uri="{FF2B5EF4-FFF2-40B4-BE49-F238E27FC236}">
                    <a16:creationId xmlns:a16="http://schemas.microsoft.com/office/drawing/2014/main" id="{01CFC304-981B-4246-A430-8C1E1A79F45A}"/>
                  </a:ext>
                </a:extLst>
              </p:cNvPr>
              <p:cNvSpPr>
                <a:spLocks noChangeArrowheads="1"/>
              </p:cNvSpPr>
              <p:nvPr userDrawn="1"/>
            </p:nvSpPr>
            <p:spPr bwMode="auto">
              <a:xfrm>
                <a:off x="6350" y="2962"/>
                <a:ext cx="11"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3" name="Rectangle 270">
                <a:extLst>
                  <a:ext uri="{FF2B5EF4-FFF2-40B4-BE49-F238E27FC236}">
                    <a16:creationId xmlns:a16="http://schemas.microsoft.com/office/drawing/2014/main" id="{DB453F4B-D541-4162-B3D7-F579474C36A3}"/>
                  </a:ext>
                </a:extLst>
              </p:cNvPr>
              <p:cNvSpPr>
                <a:spLocks noChangeArrowheads="1"/>
              </p:cNvSpPr>
              <p:nvPr userDrawn="1"/>
            </p:nvSpPr>
            <p:spPr bwMode="auto">
              <a:xfrm>
                <a:off x="6374" y="2962"/>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4" name="Rectangle 271">
                <a:extLst>
                  <a:ext uri="{FF2B5EF4-FFF2-40B4-BE49-F238E27FC236}">
                    <a16:creationId xmlns:a16="http://schemas.microsoft.com/office/drawing/2014/main" id="{A2B64033-5E30-4547-BEAB-D792D4750986}"/>
                  </a:ext>
                </a:extLst>
              </p:cNvPr>
              <p:cNvSpPr>
                <a:spLocks noChangeArrowheads="1"/>
              </p:cNvSpPr>
              <p:nvPr userDrawn="1"/>
            </p:nvSpPr>
            <p:spPr bwMode="auto">
              <a:xfrm>
                <a:off x="6397" y="2962"/>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5" name="Rectangle 272">
                <a:extLst>
                  <a:ext uri="{FF2B5EF4-FFF2-40B4-BE49-F238E27FC236}">
                    <a16:creationId xmlns:a16="http://schemas.microsoft.com/office/drawing/2014/main" id="{3A464137-CC53-47B6-B090-F018386CAE32}"/>
                  </a:ext>
                </a:extLst>
              </p:cNvPr>
              <p:cNvSpPr>
                <a:spLocks noChangeArrowheads="1"/>
              </p:cNvSpPr>
              <p:nvPr userDrawn="1"/>
            </p:nvSpPr>
            <p:spPr bwMode="auto">
              <a:xfrm>
                <a:off x="6325" y="2995"/>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6" name="Rectangle 273">
                <a:extLst>
                  <a:ext uri="{FF2B5EF4-FFF2-40B4-BE49-F238E27FC236}">
                    <a16:creationId xmlns:a16="http://schemas.microsoft.com/office/drawing/2014/main" id="{4DA19828-26D2-41C0-89DD-888EA9639BDB}"/>
                  </a:ext>
                </a:extLst>
              </p:cNvPr>
              <p:cNvSpPr>
                <a:spLocks noChangeArrowheads="1"/>
              </p:cNvSpPr>
              <p:nvPr userDrawn="1"/>
            </p:nvSpPr>
            <p:spPr bwMode="auto">
              <a:xfrm>
                <a:off x="6350" y="2995"/>
                <a:ext cx="11"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7" name="Rectangle 274">
                <a:extLst>
                  <a:ext uri="{FF2B5EF4-FFF2-40B4-BE49-F238E27FC236}">
                    <a16:creationId xmlns:a16="http://schemas.microsoft.com/office/drawing/2014/main" id="{961D7A8D-87F2-4D57-B4E0-23D684CF0D5E}"/>
                  </a:ext>
                </a:extLst>
              </p:cNvPr>
              <p:cNvSpPr>
                <a:spLocks noChangeArrowheads="1"/>
              </p:cNvSpPr>
              <p:nvPr userDrawn="1"/>
            </p:nvSpPr>
            <p:spPr bwMode="auto">
              <a:xfrm>
                <a:off x="6374" y="2995"/>
                <a:ext cx="10"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8" name="Rectangle 275">
                <a:extLst>
                  <a:ext uri="{FF2B5EF4-FFF2-40B4-BE49-F238E27FC236}">
                    <a16:creationId xmlns:a16="http://schemas.microsoft.com/office/drawing/2014/main" id="{C95256FB-A7F5-4976-B261-32E8E203553C}"/>
                  </a:ext>
                </a:extLst>
              </p:cNvPr>
              <p:cNvSpPr>
                <a:spLocks noChangeArrowheads="1"/>
              </p:cNvSpPr>
              <p:nvPr userDrawn="1"/>
            </p:nvSpPr>
            <p:spPr bwMode="auto">
              <a:xfrm>
                <a:off x="6397" y="2995"/>
                <a:ext cx="12"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9" name="Rectangle 276">
                <a:extLst>
                  <a:ext uri="{FF2B5EF4-FFF2-40B4-BE49-F238E27FC236}">
                    <a16:creationId xmlns:a16="http://schemas.microsoft.com/office/drawing/2014/main" id="{38F00226-8C24-4E84-865B-B18BA1ABAEFE}"/>
                  </a:ext>
                </a:extLst>
              </p:cNvPr>
              <p:cNvSpPr>
                <a:spLocks noChangeArrowheads="1"/>
              </p:cNvSpPr>
              <p:nvPr userDrawn="1"/>
            </p:nvSpPr>
            <p:spPr bwMode="auto">
              <a:xfrm>
                <a:off x="6325" y="3027"/>
                <a:ext cx="13"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0" name="Rectangle 277">
                <a:extLst>
                  <a:ext uri="{FF2B5EF4-FFF2-40B4-BE49-F238E27FC236}">
                    <a16:creationId xmlns:a16="http://schemas.microsoft.com/office/drawing/2014/main" id="{D2B74AB8-CED8-4440-BA66-C4AF85BE5896}"/>
                  </a:ext>
                </a:extLst>
              </p:cNvPr>
              <p:cNvSpPr>
                <a:spLocks noChangeArrowheads="1"/>
              </p:cNvSpPr>
              <p:nvPr userDrawn="1"/>
            </p:nvSpPr>
            <p:spPr bwMode="auto">
              <a:xfrm>
                <a:off x="6350" y="3027"/>
                <a:ext cx="11"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1" name="Rectangle 278">
                <a:extLst>
                  <a:ext uri="{FF2B5EF4-FFF2-40B4-BE49-F238E27FC236}">
                    <a16:creationId xmlns:a16="http://schemas.microsoft.com/office/drawing/2014/main" id="{C65DFAE0-B1A4-4904-985F-5F68C2DEC416}"/>
                  </a:ext>
                </a:extLst>
              </p:cNvPr>
              <p:cNvSpPr>
                <a:spLocks noChangeArrowheads="1"/>
              </p:cNvSpPr>
              <p:nvPr userDrawn="1"/>
            </p:nvSpPr>
            <p:spPr bwMode="auto">
              <a:xfrm>
                <a:off x="6374" y="3027"/>
                <a:ext cx="10"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2" name="Rectangle 279">
                <a:extLst>
                  <a:ext uri="{FF2B5EF4-FFF2-40B4-BE49-F238E27FC236}">
                    <a16:creationId xmlns:a16="http://schemas.microsoft.com/office/drawing/2014/main" id="{5BC322C6-17E3-42A7-911E-BE3A33CE5BD2}"/>
                  </a:ext>
                </a:extLst>
              </p:cNvPr>
              <p:cNvSpPr>
                <a:spLocks noChangeArrowheads="1"/>
              </p:cNvSpPr>
              <p:nvPr userDrawn="1"/>
            </p:nvSpPr>
            <p:spPr bwMode="auto">
              <a:xfrm>
                <a:off x="6397" y="3027"/>
                <a:ext cx="12"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3" name="Rectangle 280">
                <a:extLst>
                  <a:ext uri="{FF2B5EF4-FFF2-40B4-BE49-F238E27FC236}">
                    <a16:creationId xmlns:a16="http://schemas.microsoft.com/office/drawing/2014/main" id="{1775D174-4BB0-487F-9750-E6A8B16A0AF3}"/>
                  </a:ext>
                </a:extLst>
              </p:cNvPr>
              <p:cNvSpPr>
                <a:spLocks noChangeArrowheads="1"/>
              </p:cNvSpPr>
              <p:nvPr userDrawn="1"/>
            </p:nvSpPr>
            <p:spPr bwMode="auto">
              <a:xfrm>
                <a:off x="6325" y="3059"/>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4" name="Rectangle 281">
                <a:extLst>
                  <a:ext uri="{FF2B5EF4-FFF2-40B4-BE49-F238E27FC236}">
                    <a16:creationId xmlns:a16="http://schemas.microsoft.com/office/drawing/2014/main" id="{B74C8AE6-C25F-45FE-A8F4-F9EF503E4C9B}"/>
                  </a:ext>
                </a:extLst>
              </p:cNvPr>
              <p:cNvSpPr>
                <a:spLocks noChangeArrowheads="1"/>
              </p:cNvSpPr>
              <p:nvPr userDrawn="1"/>
            </p:nvSpPr>
            <p:spPr bwMode="auto">
              <a:xfrm>
                <a:off x="6350" y="3059"/>
                <a:ext cx="11"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5" name="Rectangle 282">
                <a:extLst>
                  <a:ext uri="{FF2B5EF4-FFF2-40B4-BE49-F238E27FC236}">
                    <a16:creationId xmlns:a16="http://schemas.microsoft.com/office/drawing/2014/main" id="{53A9DABC-21B6-4923-BFC3-5D68E7833787}"/>
                  </a:ext>
                </a:extLst>
              </p:cNvPr>
              <p:cNvSpPr>
                <a:spLocks noChangeArrowheads="1"/>
              </p:cNvSpPr>
              <p:nvPr userDrawn="1"/>
            </p:nvSpPr>
            <p:spPr bwMode="auto">
              <a:xfrm>
                <a:off x="6374" y="3059"/>
                <a:ext cx="10"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6" name="Rectangle 283">
                <a:extLst>
                  <a:ext uri="{FF2B5EF4-FFF2-40B4-BE49-F238E27FC236}">
                    <a16:creationId xmlns:a16="http://schemas.microsoft.com/office/drawing/2014/main" id="{0A6C34E3-3E96-415E-AE68-B048EB95721B}"/>
                  </a:ext>
                </a:extLst>
              </p:cNvPr>
              <p:cNvSpPr>
                <a:spLocks noChangeArrowheads="1"/>
              </p:cNvSpPr>
              <p:nvPr userDrawn="1"/>
            </p:nvSpPr>
            <p:spPr bwMode="auto">
              <a:xfrm>
                <a:off x="6397" y="3059"/>
                <a:ext cx="12"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7" name="Rectangle 284">
                <a:extLst>
                  <a:ext uri="{FF2B5EF4-FFF2-40B4-BE49-F238E27FC236}">
                    <a16:creationId xmlns:a16="http://schemas.microsoft.com/office/drawing/2014/main" id="{BB7FEFB4-9504-4201-B712-307A665893B4}"/>
                  </a:ext>
                </a:extLst>
              </p:cNvPr>
              <p:cNvSpPr>
                <a:spLocks noChangeArrowheads="1"/>
              </p:cNvSpPr>
              <p:nvPr userDrawn="1"/>
            </p:nvSpPr>
            <p:spPr bwMode="auto">
              <a:xfrm>
                <a:off x="6325" y="3091"/>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8" name="Rectangle 285">
                <a:extLst>
                  <a:ext uri="{FF2B5EF4-FFF2-40B4-BE49-F238E27FC236}">
                    <a16:creationId xmlns:a16="http://schemas.microsoft.com/office/drawing/2014/main" id="{FE575B8D-2DF0-4950-B2B0-8E545228FFD4}"/>
                  </a:ext>
                </a:extLst>
              </p:cNvPr>
              <p:cNvSpPr>
                <a:spLocks noChangeArrowheads="1"/>
              </p:cNvSpPr>
              <p:nvPr userDrawn="1"/>
            </p:nvSpPr>
            <p:spPr bwMode="auto">
              <a:xfrm>
                <a:off x="6350" y="3091"/>
                <a:ext cx="11"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9" name="Rectangle 286">
                <a:extLst>
                  <a:ext uri="{FF2B5EF4-FFF2-40B4-BE49-F238E27FC236}">
                    <a16:creationId xmlns:a16="http://schemas.microsoft.com/office/drawing/2014/main" id="{14D6DF65-107B-4FA2-8511-2A8871FD1323}"/>
                  </a:ext>
                </a:extLst>
              </p:cNvPr>
              <p:cNvSpPr>
                <a:spLocks noChangeArrowheads="1"/>
              </p:cNvSpPr>
              <p:nvPr userDrawn="1"/>
            </p:nvSpPr>
            <p:spPr bwMode="auto">
              <a:xfrm>
                <a:off x="6374" y="3091"/>
                <a:ext cx="10"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0" name="Rectangle 287">
                <a:extLst>
                  <a:ext uri="{FF2B5EF4-FFF2-40B4-BE49-F238E27FC236}">
                    <a16:creationId xmlns:a16="http://schemas.microsoft.com/office/drawing/2014/main" id="{7936843F-DA16-4AB1-B4B4-32C1D647C605}"/>
                  </a:ext>
                </a:extLst>
              </p:cNvPr>
              <p:cNvSpPr>
                <a:spLocks noChangeArrowheads="1"/>
              </p:cNvSpPr>
              <p:nvPr userDrawn="1"/>
            </p:nvSpPr>
            <p:spPr bwMode="auto">
              <a:xfrm>
                <a:off x="6397" y="3091"/>
                <a:ext cx="12"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1" name="Rectangle 288">
                <a:extLst>
                  <a:ext uri="{FF2B5EF4-FFF2-40B4-BE49-F238E27FC236}">
                    <a16:creationId xmlns:a16="http://schemas.microsoft.com/office/drawing/2014/main" id="{B2A20399-C3B7-4855-A631-2E35760193F2}"/>
                  </a:ext>
                </a:extLst>
              </p:cNvPr>
              <p:cNvSpPr>
                <a:spLocks noChangeArrowheads="1"/>
              </p:cNvSpPr>
              <p:nvPr userDrawn="1"/>
            </p:nvSpPr>
            <p:spPr bwMode="auto">
              <a:xfrm>
                <a:off x="6151" y="2921"/>
                <a:ext cx="110" cy="230"/>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2" name="Rectangle 289">
                <a:extLst>
                  <a:ext uri="{FF2B5EF4-FFF2-40B4-BE49-F238E27FC236}">
                    <a16:creationId xmlns:a16="http://schemas.microsoft.com/office/drawing/2014/main" id="{92D9EAF6-11D3-420E-84C9-71148B38961C}"/>
                  </a:ext>
                </a:extLst>
              </p:cNvPr>
              <p:cNvSpPr>
                <a:spLocks noChangeArrowheads="1"/>
              </p:cNvSpPr>
              <p:nvPr userDrawn="1"/>
            </p:nvSpPr>
            <p:spPr bwMode="auto">
              <a:xfrm>
                <a:off x="6167" y="2950"/>
                <a:ext cx="12"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3" name="Rectangle 290">
                <a:extLst>
                  <a:ext uri="{FF2B5EF4-FFF2-40B4-BE49-F238E27FC236}">
                    <a16:creationId xmlns:a16="http://schemas.microsoft.com/office/drawing/2014/main" id="{DA212711-0735-4F66-AE6C-2A753E1A8B01}"/>
                  </a:ext>
                </a:extLst>
              </p:cNvPr>
              <p:cNvSpPr>
                <a:spLocks noChangeArrowheads="1"/>
              </p:cNvSpPr>
              <p:nvPr userDrawn="1"/>
            </p:nvSpPr>
            <p:spPr bwMode="auto">
              <a:xfrm>
                <a:off x="6188" y="2950"/>
                <a:ext cx="13"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4" name="Rectangle 291">
                <a:extLst>
                  <a:ext uri="{FF2B5EF4-FFF2-40B4-BE49-F238E27FC236}">
                    <a16:creationId xmlns:a16="http://schemas.microsoft.com/office/drawing/2014/main" id="{41AC2ADB-92C6-4CEE-8990-08DDCAA1E793}"/>
                  </a:ext>
                </a:extLst>
              </p:cNvPr>
              <p:cNvSpPr>
                <a:spLocks noChangeArrowheads="1"/>
              </p:cNvSpPr>
              <p:nvPr userDrawn="1"/>
            </p:nvSpPr>
            <p:spPr bwMode="auto">
              <a:xfrm>
                <a:off x="6209" y="2950"/>
                <a:ext cx="13"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5" name="Rectangle 292">
                <a:extLst>
                  <a:ext uri="{FF2B5EF4-FFF2-40B4-BE49-F238E27FC236}">
                    <a16:creationId xmlns:a16="http://schemas.microsoft.com/office/drawing/2014/main" id="{0B12C95D-7162-4CD0-BB3F-D683ACA85DF1}"/>
                  </a:ext>
                </a:extLst>
              </p:cNvPr>
              <p:cNvSpPr>
                <a:spLocks noChangeArrowheads="1"/>
              </p:cNvSpPr>
              <p:nvPr userDrawn="1"/>
            </p:nvSpPr>
            <p:spPr bwMode="auto">
              <a:xfrm>
                <a:off x="6231" y="2950"/>
                <a:ext cx="12"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6" name="Rectangle 293">
                <a:extLst>
                  <a:ext uri="{FF2B5EF4-FFF2-40B4-BE49-F238E27FC236}">
                    <a16:creationId xmlns:a16="http://schemas.microsoft.com/office/drawing/2014/main" id="{FFC99800-C5D7-4E62-897E-D3299139CC9D}"/>
                  </a:ext>
                </a:extLst>
              </p:cNvPr>
              <p:cNvSpPr>
                <a:spLocks noChangeArrowheads="1"/>
              </p:cNvSpPr>
              <p:nvPr userDrawn="1"/>
            </p:nvSpPr>
            <p:spPr bwMode="auto">
              <a:xfrm>
                <a:off x="6486" y="3046"/>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7" name="Rectangle 294">
                <a:extLst>
                  <a:ext uri="{FF2B5EF4-FFF2-40B4-BE49-F238E27FC236}">
                    <a16:creationId xmlns:a16="http://schemas.microsoft.com/office/drawing/2014/main" id="{ADEF1BE3-8D04-4FD0-BFE0-05CF2A0FF72A}"/>
                  </a:ext>
                </a:extLst>
              </p:cNvPr>
              <p:cNvSpPr>
                <a:spLocks noChangeArrowheads="1"/>
              </p:cNvSpPr>
              <p:nvPr userDrawn="1"/>
            </p:nvSpPr>
            <p:spPr bwMode="auto">
              <a:xfrm>
                <a:off x="6507" y="3046"/>
                <a:ext cx="13"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8" name="Rectangle 295">
                <a:extLst>
                  <a:ext uri="{FF2B5EF4-FFF2-40B4-BE49-F238E27FC236}">
                    <a16:creationId xmlns:a16="http://schemas.microsoft.com/office/drawing/2014/main" id="{D3EFC061-3993-467A-BADE-43DC47300C20}"/>
                  </a:ext>
                </a:extLst>
              </p:cNvPr>
              <p:cNvSpPr>
                <a:spLocks noChangeArrowheads="1"/>
              </p:cNvSpPr>
              <p:nvPr userDrawn="1"/>
            </p:nvSpPr>
            <p:spPr bwMode="auto">
              <a:xfrm>
                <a:off x="6529" y="3046"/>
                <a:ext cx="12"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9" name="Rectangle 296">
                <a:extLst>
                  <a:ext uri="{FF2B5EF4-FFF2-40B4-BE49-F238E27FC236}">
                    <a16:creationId xmlns:a16="http://schemas.microsoft.com/office/drawing/2014/main" id="{A02A1C27-F016-465C-9A73-E1965F315C52}"/>
                  </a:ext>
                </a:extLst>
              </p:cNvPr>
              <p:cNvSpPr>
                <a:spLocks noChangeArrowheads="1"/>
              </p:cNvSpPr>
              <p:nvPr userDrawn="1"/>
            </p:nvSpPr>
            <p:spPr bwMode="auto">
              <a:xfrm>
                <a:off x="6550" y="3046"/>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0" name="Rectangle 297">
                <a:extLst>
                  <a:ext uri="{FF2B5EF4-FFF2-40B4-BE49-F238E27FC236}">
                    <a16:creationId xmlns:a16="http://schemas.microsoft.com/office/drawing/2014/main" id="{FBD3B35B-A6EE-4700-AFB7-9E6E293533EE}"/>
                  </a:ext>
                </a:extLst>
              </p:cNvPr>
              <p:cNvSpPr>
                <a:spLocks noChangeArrowheads="1"/>
              </p:cNvSpPr>
              <p:nvPr userDrawn="1"/>
            </p:nvSpPr>
            <p:spPr bwMode="auto">
              <a:xfrm>
                <a:off x="6486" y="3078"/>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1" name="Rectangle 298">
                <a:extLst>
                  <a:ext uri="{FF2B5EF4-FFF2-40B4-BE49-F238E27FC236}">
                    <a16:creationId xmlns:a16="http://schemas.microsoft.com/office/drawing/2014/main" id="{786051DB-5653-4733-A9C3-EF2E7B321458}"/>
                  </a:ext>
                </a:extLst>
              </p:cNvPr>
              <p:cNvSpPr>
                <a:spLocks noChangeArrowheads="1"/>
              </p:cNvSpPr>
              <p:nvPr userDrawn="1"/>
            </p:nvSpPr>
            <p:spPr bwMode="auto">
              <a:xfrm>
                <a:off x="6507" y="3078"/>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2" name="Rectangle 299">
                <a:extLst>
                  <a:ext uri="{FF2B5EF4-FFF2-40B4-BE49-F238E27FC236}">
                    <a16:creationId xmlns:a16="http://schemas.microsoft.com/office/drawing/2014/main" id="{0722E012-9A63-4892-8F1E-06EA263F594D}"/>
                  </a:ext>
                </a:extLst>
              </p:cNvPr>
              <p:cNvSpPr>
                <a:spLocks noChangeArrowheads="1"/>
              </p:cNvSpPr>
              <p:nvPr userDrawn="1"/>
            </p:nvSpPr>
            <p:spPr bwMode="auto">
              <a:xfrm>
                <a:off x="6529" y="3078"/>
                <a:ext cx="12"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3" name="Rectangle 300">
                <a:extLst>
                  <a:ext uri="{FF2B5EF4-FFF2-40B4-BE49-F238E27FC236}">
                    <a16:creationId xmlns:a16="http://schemas.microsoft.com/office/drawing/2014/main" id="{A95B2B69-3391-4797-9DFC-7EA0C48A75FF}"/>
                  </a:ext>
                </a:extLst>
              </p:cNvPr>
              <p:cNvSpPr>
                <a:spLocks noChangeArrowheads="1"/>
              </p:cNvSpPr>
              <p:nvPr userDrawn="1"/>
            </p:nvSpPr>
            <p:spPr bwMode="auto">
              <a:xfrm>
                <a:off x="6550" y="3078"/>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4" name="Rectangle 301">
                <a:extLst>
                  <a:ext uri="{FF2B5EF4-FFF2-40B4-BE49-F238E27FC236}">
                    <a16:creationId xmlns:a16="http://schemas.microsoft.com/office/drawing/2014/main" id="{4E2EA6D4-64D0-4FD4-9189-E49A26BB9C0D}"/>
                  </a:ext>
                </a:extLst>
              </p:cNvPr>
              <p:cNvSpPr>
                <a:spLocks noChangeArrowheads="1"/>
              </p:cNvSpPr>
              <p:nvPr userDrawn="1"/>
            </p:nvSpPr>
            <p:spPr bwMode="auto">
              <a:xfrm>
                <a:off x="6486" y="3110"/>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5" name="Rectangle 302">
                <a:extLst>
                  <a:ext uri="{FF2B5EF4-FFF2-40B4-BE49-F238E27FC236}">
                    <a16:creationId xmlns:a16="http://schemas.microsoft.com/office/drawing/2014/main" id="{FFA5E57D-3948-4D6D-BF11-49C9A6FDF298}"/>
                  </a:ext>
                </a:extLst>
              </p:cNvPr>
              <p:cNvSpPr>
                <a:spLocks noChangeArrowheads="1"/>
              </p:cNvSpPr>
              <p:nvPr userDrawn="1"/>
            </p:nvSpPr>
            <p:spPr bwMode="auto">
              <a:xfrm>
                <a:off x="6507" y="3110"/>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6" name="Rectangle 303">
                <a:extLst>
                  <a:ext uri="{FF2B5EF4-FFF2-40B4-BE49-F238E27FC236}">
                    <a16:creationId xmlns:a16="http://schemas.microsoft.com/office/drawing/2014/main" id="{B47D7B23-9238-4336-8560-66D35164C264}"/>
                  </a:ext>
                </a:extLst>
              </p:cNvPr>
              <p:cNvSpPr>
                <a:spLocks noChangeArrowheads="1"/>
              </p:cNvSpPr>
              <p:nvPr userDrawn="1"/>
            </p:nvSpPr>
            <p:spPr bwMode="auto">
              <a:xfrm>
                <a:off x="6529" y="3110"/>
                <a:ext cx="12"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7" name="Rectangle 304">
                <a:extLst>
                  <a:ext uri="{FF2B5EF4-FFF2-40B4-BE49-F238E27FC236}">
                    <a16:creationId xmlns:a16="http://schemas.microsoft.com/office/drawing/2014/main" id="{4ECAD871-5BD1-41D1-9362-F37624E00C81}"/>
                  </a:ext>
                </a:extLst>
              </p:cNvPr>
              <p:cNvSpPr>
                <a:spLocks noChangeArrowheads="1"/>
              </p:cNvSpPr>
              <p:nvPr userDrawn="1"/>
            </p:nvSpPr>
            <p:spPr bwMode="auto">
              <a:xfrm>
                <a:off x="6550" y="3110"/>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8" name="Freeform 305">
                <a:extLst>
                  <a:ext uri="{FF2B5EF4-FFF2-40B4-BE49-F238E27FC236}">
                    <a16:creationId xmlns:a16="http://schemas.microsoft.com/office/drawing/2014/main" id="{EABC2B01-BA57-4BEE-9C1D-75DB098E5475}"/>
                  </a:ext>
                </a:extLst>
              </p:cNvPr>
              <p:cNvSpPr>
                <a:spLocks/>
              </p:cNvSpPr>
              <p:nvPr userDrawn="1"/>
            </p:nvSpPr>
            <p:spPr bwMode="auto">
              <a:xfrm>
                <a:off x="6202" y="2596"/>
                <a:ext cx="141" cy="325"/>
              </a:xfrm>
              <a:custGeom>
                <a:avLst/>
                <a:gdLst>
                  <a:gd name="T0" fmla="*/ 3 w 79"/>
                  <a:gd name="T1" fmla="*/ 183 h 183"/>
                  <a:gd name="T2" fmla="*/ 0 w 79"/>
                  <a:gd name="T3" fmla="*/ 183 h 183"/>
                  <a:gd name="T4" fmla="*/ 0 w 79"/>
                  <a:gd name="T5" fmla="*/ 92 h 183"/>
                  <a:gd name="T6" fmla="*/ 32 w 79"/>
                  <a:gd name="T7" fmla="*/ 60 h 183"/>
                  <a:gd name="T8" fmla="*/ 48 w 79"/>
                  <a:gd name="T9" fmla="*/ 60 h 183"/>
                  <a:gd name="T10" fmla="*/ 76 w 79"/>
                  <a:gd name="T11" fmla="*/ 32 h 183"/>
                  <a:gd name="T12" fmla="*/ 76 w 79"/>
                  <a:gd name="T13" fmla="*/ 0 h 183"/>
                  <a:gd name="T14" fmla="*/ 79 w 79"/>
                  <a:gd name="T15" fmla="*/ 0 h 183"/>
                  <a:gd name="T16" fmla="*/ 79 w 79"/>
                  <a:gd name="T17" fmla="*/ 32 h 183"/>
                  <a:gd name="T18" fmla="*/ 48 w 79"/>
                  <a:gd name="T19" fmla="*/ 63 h 183"/>
                  <a:gd name="T20" fmla="*/ 32 w 79"/>
                  <a:gd name="T21" fmla="*/ 63 h 183"/>
                  <a:gd name="T22" fmla="*/ 3 w 79"/>
                  <a:gd name="T23" fmla="*/ 92 h 183"/>
                  <a:gd name="T24" fmla="*/ 3 w 79"/>
                  <a:gd name="T25"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83">
                    <a:moveTo>
                      <a:pt x="3" y="183"/>
                    </a:moveTo>
                    <a:cubicBezTo>
                      <a:pt x="0" y="183"/>
                      <a:pt x="0" y="183"/>
                      <a:pt x="0" y="183"/>
                    </a:cubicBezTo>
                    <a:cubicBezTo>
                      <a:pt x="0" y="92"/>
                      <a:pt x="0" y="92"/>
                      <a:pt x="0" y="92"/>
                    </a:cubicBezTo>
                    <a:cubicBezTo>
                      <a:pt x="0" y="74"/>
                      <a:pt x="14" y="60"/>
                      <a:pt x="32" y="60"/>
                    </a:cubicBezTo>
                    <a:cubicBezTo>
                      <a:pt x="48" y="60"/>
                      <a:pt x="48" y="60"/>
                      <a:pt x="48" y="60"/>
                    </a:cubicBezTo>
                    <a:cubicBezTo>
                      <a:pt x="63" y="60"/>
                      <a:pt x="76" y="48"/>
                      <a:pt x="76" y="32"/>
                    </a:cubicBezTo>
                    <a:cubicBezTo>
                      <a:pt x="76" y="0"/>
                      <a:pt x="76" y="0"/>
                      <a:pt x="76" y="0"/>
                    </a:cubicBezTo>
                    <a:cubicBezTo>
                      <a:pt x="79" y="0"/>
                      <a:pt x="79" y="0"/>
                      <a:pt x="79" y="0"/>
                    </a:cubicBezTo>
                    <a:cubicBezTo>
                      <a:pt x="79" y="32"/>
                      <a:pt x="79" y="32"/>
                      <a:pt x="79" y="32"/>
                    </a:cubicBezTo>
                    <a:cubicBezTo>
                      <a:pt x="79" y="49"/>
                      <a:pt x="65" y="63"/>
                      <a:pt x="48" y="63"/>
                    </a:cubicBezTo>
                    <a:cubicBezTo>
                      <a:pt x="32" y="63"/>
                      <a:pt x="32" y="63"/>
                      <a:pt x="32" y="63"/>
                    </a:cubicBezTo>
                    <a:cubicBezTo>
                      <a:pt x="16" y="63"/>
                      <a:pt x="3" y="76"/>
                      <a:pt x="3" y="92"/>
                    </a:cubicBezTo>
                    <a:lnTo>
                      <a:pt x="3" y="18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9" name="Freeform 306">
                <a:extLst>
                  <a:ext uri="{FF2B5EF4-FFF2-40B4-BE49-F238E27FC236}">
                    <a16:creationId xmlns:a16="http://schemas.microsoft.com/office/drawing/2014/main" id="{2CB6FDE5-F334-4B7B-8B8B-4103516E476F}"/>
                  </a:ext>
                </a:extLst>
              </p:cNvPr>
              <p:cNvSpPr>
                <a:spLocks/>
              </p:cNvSpPr>
              <p:nvPr userDrawn="1"/>
            </p:nvSpPr>
            <p:spPr bwMode="auto">
              <a:xfrm>
                <a:off x="6463" y="2596"/>
                <a:ext cx="73" cy="439"/>
              </a:xfrm>
              <a:custGeom>
                <a:avLst/>
                <a:gdLst>
                  <a:gd name="T0" fmla="*/ 41 w 41"/>
                  <a:gd name="T1" fmla="*/ 247 h 247"/>
                  <a:gd name="T2" fmla="*/ 38 w 41"/>
                  <a:gd name="T3" fmla="*/ 247 h 247"/>
                  <a:gd name="T4" fmla="*/ 38 w 41"/>
                  <a:gd name="T5" fmla="*/ 123 h 247"/>
                  <a:gd name="T6" fmla="*/ 21 w 41"/>
                  <a:gd name="T7" fmla="*/ 106 h 247"/>
                  <a:gd name="T8" fmla="*/ 20 w 41"/>
                  <a:gd name="T9" fmla="*/ 106 h 247"/>
                  <a:gd name="T10" fmla="*/ 0 w 41"/>
                  <a:gd name="T11" fmla="*/ 86 h 247"/>
                  <a:gd name="T12" fmla="*/ 0 w 41"/>
                  <a:gd name="T13" fmla="*/ 0 h 247"/>
                  <a:gd name="T14" fmla="*/ 3 w 41"/>
                  <a:gd name="T15" fmla="*/ 0 h 247"/>
                  <a:gd name="T16" fmla="*/ 3 w 41"/>
                  <a:gd name="T17" fmla="*/ 86 h 247"/>
                  <a:gd name="T18" fmla="*/ 20 w 41"/>
                  <a:gd name="T19" fmla="*/ 103 h 247"/>
                  <a:gd name="T20" fmla="*/ 21 w 41"/>
                  <a:gd name="T21" fmla="*/ 103 h 247"/>
                  <a:gd name="T22" fmla="*/ 41 w 41"/>
                  <a:gd name="T23" fmla="*/ 123 h 247"/>
                  <a:gd name="T24" fmla="*/ 41 w 41"/>
                  <a:gd name="T25"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47">
                    <a:moveTo>
                      <a:pt x="41" y="247"/>
                    </a:moveTo>
                    <a:cubicBezTo>
                      <a:pt x="38" y="247"/>
                      <a:pt x="38" y="247"/>
                      <a:pt x="38" y="247"/>
                    </a:cubicBezTo>
                    <a:cubicBezTo>
                      <a:pt x="38" y="123"/>
                      <a:pt x="38" y="123"/>
                      <a:pt x="38" y="123"/>
                    </a:cubicBezTo>
                    <a:cubicBezTo>
                      <a:pt x="38" y="113"/>
                      <a:pt x="31" y="106"/>
                      <a:pt x="21" y="106"/>
                    </a:cubicBezTo>
                    <a:cubicBezTo>
                      <a:pt x="20" y="106"/>
                      <a:pt x="20" y="106"/>
                      <a:pt x="20" y="106"/>
                    </a:cubicBezTo>
                    <a:cubicBezTo>
                      <a:pt x="9" y="106"/>
                      <a:pt x="0" y="97"/>
                      <a:pt x="0" y="86"/>
                    </a:cubicBezTo>
                    <a:cubicBezTo>
                      <a:pt x="0" y="0"/>
                      <a:pt x="0" y="0"/>
                      <a:pt x="0" y="0"/>
                    </a:cubicBezTo>
                    <a:cubicBezTo>
                      <a:pt x="3" y="0"/>
                      <a:pt x="3" y="0"/>
                      <a:pt x="3" y="0"/>
                    </a:cubicBezTo>
                    <a:cubicBezTo>
                      <a:pt x="3" y="86"/>
                      <a:pt x="3" y="86"/>
                      <a:pt x="3" y="86"/>
                    </a:cubicBezTo>
                    <a:cubicBezTo>
                      <a:pt x="3" y="95"/>
                      <a:pt x="11" y="103"/>
                      <a:pt x="20" y="103"/>
                    </a:cubicBezTo>
                    <a:cubicBezTo>
                      <a:pt x="21" y="103"/>
                      <a:pt x="21" y="103"/>
                      <a:pt x="21" y="103"/>
                    </a:cubicBezTo>
                    <a:cubicBezTo>
                      <a:pt x="32" y="103"/>
                      <a:pt x="41" y="112"/>
                      <a:pt x="41" y="123"/>
                    </a:cubicBezTo>
                    <a:lnTo>
                      <a:pt x="41" y="24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10" name="Rectangle 307">
                <a:extLst>
                  <a:ext uri="{FF2B5EF4-FFF2-40B4-BE49-F238E27FC236}">
                    <a16:creationId xmlns:a16="http://schemas.microsoft.com/office/drawing/2014/main" id="{A38EF7CD-621B-495A-B64A-051DF2966F79}"/>
                  </a:ext>
                </a:extLst>
              </p:cNvPr>
              <p:cNvSpPr>
                <a:spLocks noChangeArrowheads="1"/>
              </p:cNvSpPr>
              <p:nvPr userDrawn="1"/>
            </p:nvSpPr>
            <p:spPr bwMode="auto">
              <a:xfrm>
                <a:off x="6383" y="2596"/>
                <a:ext cx="5" cy="21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grpSp>
          <p:nvGrpSpPr>
            <p:cNvPr id="2" name="Group 4">
              <a:extLst>
                <a:ext uri="{FF2B5EF4-FFF2-40B4-BE49-F238E27FC236}">
                  <a16:creationId xmlns:a16="http://schemas.microsoft.com/office/drawing/2014/main" id="{DB10F5F6-B62F-4F98-A105-7C554CB0FC31}"/>
                </a:ext>
              </a:extLst>
            </p:cNvPr>
            <p:cNvGrpSpPr>
              <a:grpSpLocks noChangeAspect="1"/>
            </p:cNvGrpSpPr>
            <p:nvPr userDrawn="1"/>
          </p:nvGrpSpPr>
          <p:grpSpPr bwMode="auto">
            <a:xfrm>
              <a:off x="7625796" y="627085"/>
              <a:ext cx="5434428" cy="3785490"/>
              <a:chOff x="5470" y="502"/>
              <a:chExt cx="1460" cy="1017"/>
            </a:xfrm>
          </p:grpSpPr>
          <p:sp>
            <p:nvSpPr>
              <p:cNvPr id="4" name="AutoShape 3">
                <a:extLst>
                  <a:ext uri="{FF2B5EF4-FFF2-40B4-BE49-F238E27FC236}">
                    <a16:creationId xmlns:a16="http://schemas.microsoft.com/office/drawing/2014/main" id="{8ED08270-25A4-4090-8316-02699D540C58}"/>
                  </a:ext>
                </a:extLst>
              </p:cNvPr>
              <p:cNvSpPr>
                <a:spLocks noChangeAspect="1" noChangeArrowheads="1" noTextEdit="1"/>
              </p:cNvSpPr>
              <p:nvPr userDrawn="1"/>
            </p:nvSpPr>
            <p:spPr bwMode="auto">
              <a:xfrm>
                <a:off x="5470" y="502"/>
                <a:ext cx="1460" cy="1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nvGrpSpPr>
              <p:cNvPr id="7" name="Group 205">
                <a:extLst>
                  <a:ext uri="{FF2B5EF4-FFF2-40B4-BE49-F238E27FC236}">
                    <a16:creationId xmlns:a16="http://schemas.microsoft.com/office/drawing/2014/main" id="{C5B78ECB-92CF-4CFA-A2C9-4554CEC9E1AF}"/>
                  </a:ext>
                </a:extLst>
              </p:cNvPr>
              <p:cNvGrpSpPr>
                <a:grpSpLocks/>
              </p:cNvGrpSpPr>
              <p:nvPr userDrawn="1"/>
            </p:nvGrpSpPr>
            <p:grpSpPr bwMode="auto">
              <a:xfrm>
                <a:off x="5845" y="650"/>
                <a:ext cx="742" cy="720"/>
                <a:chOff x="5845" y="650"/>
                <a:chExt cx="742" cy="720"/>
              </a:xfrm>
            </p:grpSpPr>
            <p:sp>
              <p:nvSpPr>
                <p:cNvPr id="49" name="Freeform 6">
                  <a:extLst>
                    <a:ext uri="{FF2B5EF4-FFF2-40B4-BE49-F238E27FC236}">
                      <a16:creationId xmlns:a16="http://schemas.microsoft.com/office/drawing/2014/main" id="{BB2B919C-2F46-44A4-AB63-1A565636E045}"/>
                    </a:ext>
                  </a:extLst>
                </p:cNvPr>
                <p:cNvSpPr>
                  <a:spLocks/>
                </p:cNvSpPr>
                <p:nvPr userDrawn="1"/>
              </p:nvSpPr>
              <p:spPr bwMode="auto">
                <a:xfrm>
                  <a:off x="6120" y="701"/>
                  <a:ext cx="8" cy="85"/>
                </a:xfrm>
                <a:custGeom>
                  <a:avLst/>
                  <a:gdLst>
                    <a:gd name="T0" fmla="*/ 8 w 8"/>
                    <a:gd name="T1" fmla="*/ 85 h 85"/>
                    <a:gd name="T2" fmla="*/ 0 w 8"/>
                    <a:gd name="T3" fmla="*/ 85 h 85"/>
                    <a:gd name="T4" fmla="*/ 1 w 8"/>
                    <a:gd name="T5" fmla="*/ 0 h 85"/>
                    <a:gd name="T6" fmla="*/ 6 w 8"/>
                    <a:gd name="T7" fmla="*/ 0 h 85"/>
                    <a:gd name="T8" fmla="*/ 8 w 8"/>
                    <a:gd name="T9" fmla="*/ 85 h 85"/>
                  </a:gdLst>
                  <a:ahLst/>
                  <a:cxnLst>
                    <a:cxn ang="0">
                      <a:pos x="T0" y="T1"/>
                    </a:cxn>
                    <a:cxn ang="0">
                      <a:pos x="T2" y="T3"/>
                    </a:cxn>
                    <a:cxn ang="0">
                      <a:pos x="T4" y="T5"/>
                    </a:cxn>
                    <a:cxn ang="0">
                      <a:pos x="T6" y="T7"/>
                    </a:cxn>
                    <a:cxn ang="0">
                      <a:pos x="T8" y="T9"/>
                    </a:cxn>
                  </a:cxnLst>
                  <a:rect l="0" t="0" r="r" b="b"/>
                  <a:pathLst>
                    <a:path w="8" h="85">
                      <a:moveTo>
                        <a:pt x="8" y="85"/>
                      </a:moveTo>
                      <a:lnTo>
                        <a:pt x="0" y="85"/>
                      </a:lnTo>
                      <a:lnTo>
                        <a:pt x="1" y="0"/>
                      </a:lnTo>
                      <a:lnTo>
                        <a:pt x="6" y="0"/>
                      </a:lnTo>
                      <a:lnTo>
                        <a:pt x="8" y="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0" name="Freeform 7">
                  <a:extLst>
                    <a:ext uri="{FF2B5EF4-FFF2-40B4-BE49-F238E27FC236}">
                      <a16:creationId xmlns:a16="http://schemas.microsoft.com/office/drawing/2014/main" id="{21685852-7ACC-4066-9FEE-D83C891293C5}"/>
                    </a:ext>
                  </a:extLst>
                </p:cNvPr>
                <p:cNvSpPr>
                  <a:spLocks/>
                </p:cNvSpPr>
                <p:nvPr userDrawn="1"/>
              </p:nvSpPr>
              <p:spPr bwMode="auto">
                <a:xfrm>
                  <a:off x="6095" y="699"/>
                  <a:ext cx="31" cy="10"/>
                </a:xfrm>
                <a:custGeom>
                  <a:avLst/>
                  <a:gdLst>
                    <a:gd name="T0" fmla="*/ 67 w 69"/>
                    <a:gd name="T1" fmla="*/ 0 h 23"/>
                    <a:gd name="T2" fmla="*/ 1 w 69"/>
                    <a:gd name="T3" fmla="*/ 17 h 23"/>
                    <a:gd name="T4" fmla="*/ 69 w 69"/>
                    <a:gd name="T5" fmla="*/ 13 h 23"/>
                    <a:gd name="T6" fmla="*/ 67 w 69"/>
                    <a:gd name="T7" fmla="*/ 0 h 23"/>
                  </a:gdLst>
                  <a:ahLst/>
                  <a:cxnLst>
                    <a:cxn ang="0">
                      <a:pos x="T0" y="T1"/>
                    </a:cxn>
                    <a:cxn ang="0">
                      <a:pos x="T2" y="T3"/>
                    </a:cxn>
                    <a:cxn ang="0">
                      <a:pos x="T4" y="T5"/>
                    </a:cxn>
                    <a:cxn ang="0">
                      <a:pos x="T6" y="T7"/>
                    </a:cxn>
                  </a:cxnLst>
                  <a:rect l="0" t="0" r="r" b="b"/>
                  <a:pathLst>
                    <a:path w="69" h="23">
                      <a:moveTo>
                        <a:pt x="67" y="0"/>
                      </a:moveTo>
                      <a:cubicBezTo>
                        <a:pt x="2" y="10"/>
                        <a:pt x="0" y="15"/>
                        <a:pt x="1" y="17"/>
                      </a:cubicBezTo>
                      <a:cubicBezTo>
                        <a:pt x="1" y="19"/>
                        <a:pt x="3" y="23"/>
                        <a:pt x="69" y="13"/>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1" name="Freeform 8">
                  <a:extLst>
                    <a:ext uri="{FF2B5EF4-FFF2-40B4-BE49-F238E27FC236}">
                      <a16:creationId xmlns:a16="http://schemas.microsoft.com/office/drawing/2014/main" id="{E10552BE-BC8F-45EB-A8F5-7DA83D2EA27B}"/>
                    </a:ext>
                  </a:extLst>
                </p:cNvPr>
                <p:cNvSpPr>
                  <a:spLocks/>
                </p:cNvSpPr>
                <p:nvPr userDrawn="1"/>
              </p:nvSpPr>
              <p:spPr bwMode="auto">
                <a:xfrm>
                  <a:off x="6120" y="699"/>
                  <a:ext cx="22" cy="29"/>
                </a:xfrm>
                <a:custGeom>
                  <a:avLst/>
                  <a:gdLst>
                    <a:gd name="T0" fmla="*/ 0 w 48"/>
                    <a:gd name="T1" fmla="*/ 7 h 62"/>
                    <a:gd name="T2" fmla="*/ 43 w 48"/>
                    <a:gd name="T3" fmla="*/ 59 h 62"/>
                    <a:gd name="T4" fmla="*/ 11 w 48"/>
                    <a:gd name="T5" fmla="*/ 0 h 62"/>
                    <a:gd name="T6" fmla="*/ 0 w 48"/>
                    <a:gd name="T7" fmla="*/ 7 h 62"/>
                  </a:gdLst>
                  <a:ahLst/>
                  <a:cxnLst>
                    <a:cxn ang="0">
                      <a:pos x="T0" y="T1"/>
                    </a:cxn>
                    <a:cxn ang="0">
                      <a:pos x="T2" y="T3"/>
                    </a:cxn>
                    <a:cxn ang="0">
                      <a:pos x="T4" y="T5"/>
                    </a:cxn>
                    <a:cxn ang="0">
                      <a:pos x="T6" y="T7"/>
                    </a:cxn>
                  </a:cxnLst>
                  <a:rect l="0" t="0" r="r" b="b"/>
                  <a:pathLst>
                    <a:path w="48" h="62">
                      <a:moveTo>
                        <a:pt x="0" y="7"/>
                      </a:moveTo>
                      <a:cubicBezTo>
                        <a:pt x="38" y="62"/>
                        <a:pt x="42" y="60"/>
                        <a:pt x="43" y="59"/>
                      </a:cubicBezTo>
                      <a:cubicBezTo>
                        <a:pt x="45" y="57"/>
                        <a:pt x="48" y="55"/>
                        <a:pt x="11" y="0"/>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2" name="Freeform 9">
                  <a:extLst>
                    <a:ext uri="{FF2B5EF4-FFF2-40B4-BE49-F238E27FC236}">
                      <a16:creationId xmlns:a16="http://schemas.microsoft.com/office/drawing/2014/main" id="{9C0BDC40-3C3F-45F6-9736-BB1693502149}"/>
                    </a:ext>
                  </a:extLst>
                </p:cNvPr>
                <p:cNvSpPr>
                  <a:spLocks/>
                </p:cNvSpPr>
                <p:nvPr userDrawn="1"/>
              </p:nvSpPr>
              <p:spPr bwMode="auto">
                <a:xfrm>
                  <a:off x="6120" y="673"/>
                  <a:ext cx="15" cy="31"/>
                </a:xfrm>
                <a:custGeom>
                  <a:avLst/>
                  <a:gdLst>
                    <a:gd name="T0" fmla="*/ 0 w 32"/>
                    <a:gd name="T1" fmla="*/ 64 h 68"/>
                    <a:gd name="T2" fmla="*/ 26 w 32"/>
                    <a:gd name="T3" fmla="*/ 2 h 68"/>
                    <a:gd name="T4" fmla="*/ 12 w 32"/>
                    <a:gd name="T5" fmla="*/ 68 h 68"/>
                    <a:gd name="T6" fmla="*/ 0 w 32"/>
                    <a:gd name="T7" fmla="*/ 64 h 68"/>
                  </a:gdLst>
                  <a:ahLst/>
                  <a:cxnLst>
                    <a:cxn ang="0">
                      <a:pos x="T0" y="T1"/>
                    </a:cxn>
                    <a:cxn ang="0">
                      <a:pos x="T2" y="T3"/>
                    </a:cxn>
                    <a:cxn ang="0">
                      <a:pos x="T4" y="T5"/>
                    </a:cxn>
                    <a:cxn ang="0">
                      <a:pos x="T6" y="T7"/>
                    </a:cxn>
                  </a:cxnLst>
                  <a:rect l="0" t="0" r="r" b="b"/>
                  <a:pathLst>
                    <a:path w="32" h="68">
                      <a:moveTo>
                        <a:pt x="0" y="64"/>
                      </a:moveTo>
                      <a:cubicBezTo>
                        <a:pt x="20" y="0"/>
                        <a:pt x="24" y="2"/>
                        <a:pt x="26" y="2"/>
                      </a:cubicBezTo>
                      <a:cubicBezTo>
                        <a:pt x="28" y="3"/>
                        <a:pt x="32" y="4"/>
                        <a:pt x="12" y="68"/>
                      </a:cubicBezTo>
                      <a:lnTo>
                        <a:pt x="0"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3" name="Freeform 10">
                  <a:extLst>
                    <a:ext uri="{FF2B5EF4-FFF2-40B4-BE49-F238E27FC236}">
                      <a16:creationId xmlns:a16="http://schemas.microsoft.com/office/drawing/2014/main" id="{72456EFD-7A4F-4DE5-8D9C-CAE507AD2855}"/>
                    </a:ext>
                  </a:extLst>
                </p:cNvPr>
                <p:cNvSpPr>
                  <a:spLocks/>
                </p:cNvSpPr>
                <p:nvPr userDrawn="1"/>
              </p:nvSpPr>
              <p:spPr bwMode="auto">
                <a:xfrm>
                  <a:off x="6057" y="715"/>
                  <a:ext cx="9" cy="67"/>
                </a:xfrm>
                <a:custGeom>
                  <a:avLst/>
                  <a:gdLst>
                    <a:gd name="T0" fmla="*/ 9 w 9"/>
                    <a:gd name="T1" fmla="*/ 67 h 67"/>
                    <a:gd name="T2" fmla="*/ 0 w 9"/>
                    <a:gd name="T3" fmla="*/ 67 h 67"/>
                    <a:gd name="T4" fmla="*/ 1 w 9"/>
                    <a:gd name="T5" fmla="*/ 0 h 67"/>
                    <a:gd name="T6" fmla="*/ 7 w 9"/>
                    <a:gd name="T7" fmla="*/ 0 h 67"/>
                    <a:gd name="T8" fmla="*/ 9 w 9"/>
                    <a:gd name="T9" fmla="*/ 67 h 67"/>
                  </a:gdLst>
                  <a:ahLst/>
                  <a:cxnLst>
                    <a:cxn ang="0">
                      <a:pos x="T0" y="T1"/>
                    </a:cxn>
                    <a:cxn ang="0">
                      <a:pos x="T2" y="T3"/>
                    </a:cxn>
                    <a:cxn ang="0">
                      <a:pos x="T4" y="T5"/>
                    </a:cxn>
                    <a:cxn ang="0">
                      <a:pos x="T6" y="T7"/>
                    </a:cxn>
                    <a:cxn ang="0">
                      <a:pos x="T8" y="T9"/>
                    </a:cxn>
                  </a:cxnLst>
                  <a:rect l="0" t="0" r="r" b="b"/>
                  <a:pathLst>
                    <a:path w="9" h="67">
                      <a:moveTo>
                        <a:pt x="9" y="67"/>
                      </a:moveTo>
                      <a:lnTo>
                        <a:pt x="0" y="67"/>
                      </a:lnTo>
                      <a:lnTo>
                        <a:pt x="1" y="0"/>
                      </a:lnTo>
                      <a:lnTo>
                        <a:pt x="7" y="0"/>
                      </a:lnTo>
                      <a:lnTo>
                        <a:pt x="9"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4" name="Freeform 11">
                  <a:extLst>
                    <a:ext uri="{FF2B5EF4-FFF2-40B4-BE49-F238E27FC236}">
                      <a16:creationId xmlns:a16="http://schemas.microsoft.com/office/drawing/2014/main" id="{223AE499-0677-4AD4-B4E9-53E6183C7EFA}"/>
                    </a:ext>
                  </a:extLst>
                </p:cNvPr>
                <p:cNvSpPr>
                  <a:spLocks/>
                </p:cNvSpPr>
                <p:nvPr userDrawn="1"/>
              </p:nvSpPr>
              <p:spPr bwMode="auto">
                <a:xfrm>
                  <a:off x="6057" y="712"/>
                  <a:ext cx="36" cy="20"/>
                </a:xfrm>
                <a:custGeom>
                  <a:avLst/>
                  <a:gdLst>
                    <a:gd name="T0" fmla="*/ 0 w 79"/>
                    <a:gd name="T1" fmla="*/ 14 h 44"/>
                    <a:gd name="T2" fmla="*/ 78 w 79"/>
                    <a:gd name="T3" fmla="*/ 38 h 44"/>
                    <a:gd name="T4" fmla="*/ 6 w 79"/>
                    <a:gd name="T5" fmla="*/ 0 h 44"/>
                    <a:gd name="T6" fmla="*/ 0 w 79"/>
                    <a:gd name="T7" fmla="*/ 14 h 44"/>
                  </a:gdLst>
                  <a:ahLst/>
                  <a:cxnLst>
                    <a:cxn ang="0">
                      <a:pos x="T0" y="T1"/>
                    </a:cxn>
                    <a:cxn ang="0">
                      <a:pos x="T2" y="T3"/>
                    </a:cxn>
                    <a:cxn ang="0">
                      <a:pos x="T4" y="T5"/>
                    </a:cxn>
                    <a:cxn ang="0">
                      <a:pos x="T6" y="T7"/>
                    </a:cxn>
                  </a:cxnLst>
                  <a:rect l="0" t="0" r="r" b="b"/>
                  <a:pathLst>
                    <a:path w="79" h="44">
                      <a:moveTo>
                        <a:pt x="0" y="14"/>
                      </a:moveTo>
                      <a:cubicBezTo>
                        <a:pt x="73" y="44"/>
                        <a:pt x="77" y="40"/>
                        <a:pt x="78" y="38"/>
                      </a:cubicBezTo>
                      <a:cubicBezTo>
                        <a:pt x="79" y="36"/>
                        <a:pt x="79" y="30"/>
                        <a:pt x="6" y="0"/>
                      </a:cubicBez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5" name="Freeform 12">
                  <a:extLst>
                    <a:ext uri="{FF2B5EF4-FFF2-40B4-BE49-F238E27FC236}">
                      <a16:creationId xmlns:a16="http://schemas.microsoft.com/office/drawing/2014/main" id="{FDBD78EB-0BE1-447C-A8BE-037612C4F7E4}"/>
                    </a:ext>
                  </a:extLst>
                </p:cNvPr>
                <p:cNvSpPr>
                  <a:spLocks/>
                </p:cNvSpPr>
                <p:nvPr userDrawn="1"/>
              </p:nvSpPr>
              <p:spPr bwMode="auto">
                <a:xfrm>
                  <a:off x="6056" y="681"/>
                  <a:ext cx="9" cy="36"/>
                </a:xfrm>
                <a:custGeom>
                  <a:avLst/>
                  <a:gdLst>
                    <a:gd name="T0" fmla="*/ 20 w 20"/>
                    <a:gd name="T1" fmla="*/ 78 h 79"/>
                    <a:gd name="T2" fmla="*/ 8 w 20"/>
                    <a:gd name="T3" fmla="*/ 0 h 79"/>
                    <a:gd name="T4" fmla="*/ 5 w 20"/>
                    <a:gd name="T5" fmla="*/ 79 h 79"/>
                    <a:gd name="T6" fmla="*/ 20 w 20"/>
                    <a:gd name="T7" fmla="*/ 78 h 79"/>
                  </a:gdLst>
                  <a:ahLst/>
                  <a:cxnLst>
                    <a:cxn ang="0">
                      <a:pos x="T0" y="T1"/>
                    </a:cxn>
                    <a:cxn ang="0">
                      <a:pos x="T2" y="T3"/>
                    </a:cxn>
                    <a:cxn ang="0">
                      <a:pos x="T4" y="T5"/>
                    </a:cxn>
                    <a:cxn ang="0">
                      <a:pos x="T6" y="T7"/>
                    </a:cxn>
                  </a:cxnLst>
                  <a:rect l="0" t="0" r="r" b="b"/>
                  <a:pathLst>
                    <a:path w="20" h="79">
                      <a:moveTo>
                        <a:pt x="20" y="78"/>
                      </a:moveTo>
                      <a:cubicBezTo>
                        <a:pt x="15" y="0"/>
                        <a:pt x="10" y="0"/>
                        <a:pt x="8" y="0"/>
                      </a:cubicBezTo>
                      <a:cubicBezTo>
                        <a:pt x="5" y="0"/>
                        <a:pt x="0" y="1"/>
                        <a:pt x="5" y="79"/>
                      </a:cubicBezTo>
                      <a:lnTo>
                        <a:pt x="20" y="7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6" name="Freeform 13">
                  <a:extLst>
                    <a:ext uri="{FF2B5EF4-FFF2-40B4-BE49-F238E27FC236}">
                      <a16:creationId xmlns:a16="http://schemas.microsoft.com/office/drawing/2014/main" id="{AAB01234-497D-4154-B501-67F96BCDDE00}"/>
                    </a:ext>
                  </a:extLst>
                </p:cNvPr>
                <p:cNvSpPr>
                  <a:spLocks/>
                </p:cNvSpPr>
                <p:nvPr userDrawn="1"/>
              </p:nvSpPr>
              <p:spPr bwMode="auto">
                <a:xfrm>
                  <a:off x="6033" y="713"/>
                  <a:ext cx="31" cy="28"/>
                </a:xfrm>
                <a:custGeom>
                  <a:avLst/>
                  <a:gdLst>
                    <a:gd name="T0" fmla="*/ 69 w 69"/>
                    <a:gd name="T1" fmla="*/ 11 h 63"/>
                    <a:gd name="T2" fmla="*/ 5 w 69"/>
                    <a:gd name="T3" fmla="*/ 58 h 63"/>
                    <a:gd name="T4" fmla="*/ 59 w 69"/>
                    <a:gd name="T5" fmla="*/ 0 h 63"/>
                    <a:gd name="T6" fmla="*/ 69 w 69"/>
                    <a:gd name="T7" fmla="*/ 11 h 63"/>
                  </a:gdLst>
                  <a:ahLst/>
                  <a:cxnLst>
                    <a:cxn ang="0">
                      <a:pos x="T0" y="T1"/>
                    </a:cxn>
                    <a:cxn ang="0">
                      <a:pos x="T2" y="T3"/>
                    </a:cxn>
                    <a:cxn ang="0">
                      <a:pos x="T4" y="T5"/>
                    </a:cxn>
                    <a:cxn ang="0">
                      <a:pos x="T6" y="T7"/>
                    </a:cxn>
                  </a:cxnLst>
                  <a:rect l="0" t="0" r="r" b="b"/>
                  <a:pathLst>
                    <a:path w="69" h="63">
                      <a:moveTo>
                        <a:pt x="69" y="11"/>
                      </a:moveTo>
                      <a:cubicBezTo>
                        <a:pt x="10" y="63"/>
                        <a:pt x="6" y="59"/>
                        <a:pt x="5" y="58"/>
                      </a:cubicBezTo>
                      <a:cubicBezTo>
                        <a:pt x="3" y="56"/>
                        <a:pt x="0" y="52"/>
                        <a:pt x="59" y="0"/>
                      </a:cubicBezTo>
                      <a:lnTo>
                        <a:pt x="69"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7" name="Freeform 14">
                  <a:extLst>
                    <a:ext uri="{FF2B5EF4-FFF2-40B4-BE49-F238E27FC236}">
                      <a16:creationId xmlns:a16="http://schemas.microsoft.com/office/drawing/2014/main" id="{548871D5-69BE-4AA1-9AD7-63FACD73DC96}"/>
                    </a:ext>
                  </a:extLst>
                </p:cNvPr>
                <p:cNvSpPr>
                  <a:spLocks/>
                </p:cNvSpPr>
                <p:nvPr userDrawn="1"/>
              </p:nvSpPr>
              <p:spPr bwMode="auto">
                <a:xfrm>
                  <a:off x="6167" y="695"/>
                  <a:ext cx="8" cy="72"/>
                </a:xfrm>
                <a:custGeom>
                  <a:avLst/>
                  <a:gdLst>
                    <a:gd name="T0" fmla="*/ 8 w 8"/>
                    <a:gd name="T1" fmla="*/ 72 h 72"/>
                    <a:gd name="T2" fmla="*/ 0 w 8"/>
                    <a:gd name="T3" fmla="*/ 72 h 72"/>
                    <a:gd name="T4" fmla="*/ 1 w 8"/>
                    <a:gd name="T5" fmla="*/ 0 h 72"/>
                    <a:gd name="T6" fmla="*/ 7 w 8"/>
                    <a:gd name="T7" fmla="*/ 0 h 72"/>
                    <a:gd name="T8" fmla="*/ 8 w 8"/>
                    <a:gd name="T9" fmla="*/ 72 h 72"/>
                  </a:gdLst>
                  <a:ahLst/>
                  <a:cxnLst>
                    <a:cxn ang="0">
                      <a:pos x="T0" y="T1"/>
                    </a:cxn>
                    <a:cxn ang="0">
                      <a:pos x="T2" y="T3"/>
                    </a:cxn>
                    <a:cxn ang="0">
                      <a:pos x="T4" y="T5"/>
                    </a:cxn>
                    <a:cxn ang="0">
                      <a:pos x="T6" y="T7"/>
                    </a:cxn>
                    <a:cxn ang="0">
                      <a:pos x="T8" y="T9"/>
                    </a:cxn>
                  </a:cxnLst>
                  <a:rect l="0" t="0" r="r" b="b"/>
                  <a:pathLst>
                    <a:path w="8" h="72">
                      <a:moveTo>
                        <a:pt x="8" y="72"/>
                      </a:moveTo>
                      <a:lnTo>
                        <a:pt x="0" y="72"/>
                      </a:lnTo>
                      <a:lnTo>
                        <a:pt x="1" y="0"/>
                      </a:lnTo>
                      <a:lnTo>
                        <a:pt x="7" y="0"/>
                      </a:lnTo>
                      <a:lnTo>
                        <a:pt x="8"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8" name="Freeform 15">
                  <a:extLst>
                    <a:ext uri="{FF2B5EF4-FFF2-40B4-BE49-F238E27FC236}">
                      <a16:creationId xmlns:a16="http://schemas.microsoft.com/office/drawing/2014/main" id="{004A3C37-28C0-4F10-B2B7-91D666109E53}"/>
                    </a:ext>
                  </a:extLst>
                </p:cNvPr>
                <p:cNvSpPr>
                  <a:spLocks/>
                </p:cNvSpPr>
                <p:nvPr userDrawn="1"/>
              </p:nvSpPr>
              <p:spPr bwMode="auto">
                <a:xfrm>
                  <a:off x="6157" y="666"/>
                  <a:ext cx="18" cy="33"/>
                </a:xfrm>
                <a:custGeom>
                  <a:avLst/>
                  <a:gdLst>
                    <a:gd name="T0" fmla="*/ 40 w 40"/>
                    <a:gd name="T1" fmla="*/ 66 h 72"/>
                    <a:gd name="T2" fmla="*/ 5 w 40"/>
                    <a:gd name="T3" fmla="*/ 1 h 72"/>
                    <a:gd name="T4" fmla="*/ 27 w 40"/>
                    <a:gd name="T5" fmla="*/ 72 h 72"/>
                    <a:gd name="T6" fmla="*/ 40 w 40"/>
                    <a:gd name="T7" fmla="*/ 66 h 72"/>
                  </a:gdLst>
                  <a:ahLst/>
                  <a:cxnLst>
                    <a:cxn ang="0">
                      <a:pos x="T0" y="T1"/>
                    </a:cxn>
                    <a:cxn ang="0">
                      <a:pos x="T2" y="T3"/>
                    </a:cxn>
                    <a:cxn ang="0">
                      <a:pos x="T4" y="T5"/>
                    </a:cxn>
                    <a:cxn ang="0">
                      <a:pos x="T6" y="T7"/>
                    </a:cxn>
                  </a:cxnLst>
                  <a:rect l="0" t="0" r="r" b="b"/>
                  <a:pathLst>
                    <a:path w="40" h="72">
                      <a:moveTo>
                        <a:pt x="40" y="66"/>
                      </a:moveTo>
                      <a:cubicBezTo>
                        <a:pt x="12" y="0"/>
                        <a:pt x="7" y="0"/>
                        <a:pt x="5" y="1"/>
                      </a:cubicBezTo>
                      <a:cubicBezTo>
                        <a:pt x="3" y="2"/>
                        <a:pt x="0" y="5"/>
                        <a:pt x="27" y="72"/>
                      </a:cubicBezTo>
                      <a:lnTo>
                        <a:pt x="40" y="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9" name="Freeform 16">
                  <a:extLst>
                    <a:ext uri="{FF2B5EF4-FFF2-40B4-BE49-F238E27FC236}">
                      <a16:creationId xmlns:a16="http://schemas.microsoft.com/office/drawing/2014/main" id="{07EAB6C3-B38B-43C4-A214-023A7EA0274A}"/>
                    </a:ext>
                  </a:extLst>
                </p:cNvPr>
                <p:cNvSpPr>
                  <a:spLocks/>
                </p:cNvSpPr>
                <p:nvPr userDrawn="1"/>
              </p:nvSpPr>
              <p:spPr bwMode="auto">
                <a:xfrm>
                  <a:off x="6148" y="692"/>
                  <a:ext cx="26" cy="29"/>
                </a:xfrm>
                <a:custGeom>
                  <a:avLst/>
                  <a:gdLst>
                    <a:gd name="T0" fmla="*/ 48 w 58"/>
                    <a:gd name="T1" fmla="*/ 0 h 63"/>
                    <a:gd name="T2" fmla="*/ 5 w 58"/>
                    <a:gd name="T3" fmla="*/ 58 h 63"/>
                    <a:gd name="T4" fmla="*/ 58 w 58"/>
                    <a:gd name="T5" fmla="*/ 9 h 63"/>
                    <a:gd name="T6" fmla="*/ 48 w 58"/>
                    <a:gd name="T7" fmla="*/ 0 h 63"/>
                  </a:gdLst>
                  <a:ahLst/>
                  <a:cxnLst>
                    <a:cxn ang="0">
                      <a:pos x="T0" y="T1"/>
                    </a:cxn>
                    <a:cxn ang="0">
                      <a:pos x="T2" y="T3"/>
                    </a:cxn>
                    <a:cxn ang="0">
                      <a:pos x="T4" y="T5"/>
                    </a:cxn>
                    <a:cxn ang="0">
                      <a:pos x="T6" y="T7"/>
                    </a:cxn>
                  </a:cxnLst>
                  <a:rect l="0" t="0" r="r" b="b"/>
                  <a:pathLst>
                    <a:path w="58" h="63">
                      <a:moveTo>
                        <a:pt x="48" y="0"/>
                      </a:moveTo>
                      <a:cubicBezTo>
                        <a:pt x="0" y="54"/>
                        <a:pt x="4" y="57"/>
                        <a:pt x="5" y="58"/>
                      </a:cubicBezTo>
                      <a:cubicBezTo>
                        <a:pt x="7" y="60"/>
                        <a:pt x="10" y="63"/>
                        <a:pt x="58" y="9"/>
                      </a:cubicBezTo>
                      <a:lnTo>
                        <a:pt x="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0" name="Freeform 17">
                  <a:extLst>
                    <a:ext uri="{FF2B5EF4-FFF2-40B4-BE49-F238E27FC236}">
                      <a16:creationId xmlns:a16="http://schemas.microsoft.com/office/drawing/2014/main" id="{CE4A21AB-5813-4AFA-A6B9-5BC696E5A863}"/>
                    </a:ext>
                  </a:extLst>
                </p:cNvPr>
                <p:cNvSpPr>
                  <a:spLocks/>
                </p:cNvSpPr>
                <p:nvPr userDrawn="1"/>
              </p:nvSpPr>
              <p:spPr bwMode="auto">
                <a:xfrm>
                  <a:off x="6170" y="692"/>
                  <a:ext cx="33" cy="8"/>
                </a:xfrm>
                <a:custGeom>
                  <a:avLst/>
                  <a:gdLst>
                    <a:gd name="T0" fmla="*/ 1 w 72"/>
                    <a:gd name="T1" fmla="*/ 0 h 19"/>
                    <a:gd name="T2" fmla="*/ 72 w 72"/>
                    <a:gd name="T3" fmla="*/ 12 h 19"/>
                    <a:gd name="T4" fmla="*/ 0 w 72"/>
                    <a:gd name="T5" fmla="*/ 14 h 19"/>
                    <a:gd name="T6" fmla="*/ 1 w 72"/>
                    <a:gd name="T7" fmla="*/ 0 h 19"/>
                  </a:gdLst>
                  <a:ahLst/>
                  <a:cxnLst>
                    <a:cxn ang="0">
                      <a:pos x="T0" y="T1"/>
                    </a:cxn>
                    <a:cxn ang="0">
                      <a:pos x="T2" y="T3"/>
                    </a:cxn>
                    <a:cxn ang="0">
                      <a:pos x="T4" y="T5"/>
                    </a:cxn>
                    <a:cxn ang="0">
                      <a:pos x="T6" y="T7"/>
                    </a:cxn>
                  </a:cxnLst>
                  <a:rect l="0" t="0" r="r" b="b"/>
                  <a:pathLst>
                    <a:path w="72" h="19">
                      <a:moveTo>
                        <a:pt x="1" y="0"/>
                      </a:moveTo>
                      <a:cubicBezTo>
                        <a:pt x="72" y="5"/>
                        <a:pt x="72" y="10"/>
                        <a:pt x="72" y="12"/>
                      </a:cubicBezTo>
                      <a:cubicBezTo>
                        <a:pt x="72" y="14"/>
                        <a:pt x="72" y="19"/>
                        <a:pt x="0" y="14"/>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1" name="Oval 18">
                  <a:extLst>
                    <a:ext uri="{FF2B5EF4-FFF2-40B4-BE49-F238E27FC236}">
                      <a16:creationId xmlns:a16="http://schemas.microsoft.com/office/drawing/2014/main" id="{FD3F83C7-9E9B-495C-A3E4-6E76C3C79E58}"/>
                    </a:ext>
                  </a:extLst>
                </p:cNvPr>
                <p:cNvSpPr>
                  <a:spLocks noChangeArrowheads="1"/>
                </p:cNvSpPr>
                <p:nvPr userDrawn="1"/>
              </p:nvSpPr>
              <p:spPr bwMode="auto">
                <a:xfrm>
                  <a:off x="5868" y="773"/>
                  <a:ext cx="600" cy="597"/>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2" name="Freeform 19">
                  <a:extLst>
                    <a:ext uri="{FF2B5EF4-FFF2-40B4-BE49-F238E27FC236}">
                      <a16:creationId xmlns:a16="http://schemas.microsoft.com/office/drawing/2014/main" id="{0AF7C7A2-4916-4B8A-A5A5-F08820D6197A}"/>
                    </a:ext>
                  </a:extLst>
                </p:cNvPr>
                <p:cNvSpPr>
                  <a:spLocks/>
                </p:cNvSpPr>
                <p:nvPr userDrawn="1"/>
              </p:nvSpPr>
              <p:spPr bwMode="auto">
                <a:xfrm>
                  <a:off x="5902" y="807"/>
                  <a:ext cx="566" cy="563"/>
                </a:xfrm>
                <a:custGeom>
                  <a:avLst/>
                  <a:gdLst>
                    <a:gd name="T0" fmla="*/ 886 w 1241"/>
                    <a:gd name="T1" fmla="*/ 0 h 1241"/>
                    <a:gd name="T2" fmla="*/ 960 w 1241"/>
                    <a:gd name="T3" fmla="*/ 303 h 1241"/>
                    <a:gd name="T4" fmla="*/ 303 w 1241"/>
                    <a:gd name="T5" fmla="*/ 960 h 1241"/>
                    <a:gd name="T6" fmla="*/ 0 w 1241"/>
                    <a:gd name="T7" fmla="*/ 887 h 1241"/>
                    <a:gd name="T8" fmla="*/ 583 w 1241"/>
                    <a:gd name="T9" fmla="*/ 1241 h 1241"/>
                    <a:gd name="T10" fmla="*/ 1241 w 1241"/>
                    <a:gd name="T11" fmla="*/ 584 h 1241"/>
                    <a:gd name="T12" fmla="*/ 886 w 1241"/>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1241" h="1241">
                      <a:moveTo>
                        <a:pt x="886" y="0"/>
                      </a:moveTo>
                      <a:cubicBezTo>
                        <a:pt x="933" y="91"/>
                        <a:pt x="960" y="194"/>
                        <a:pt x="960" y="303"/>
                      </a:cubicBezTo>
                      <a:cubicBezTo>
                        <a:pt x="960" y="666"/>
                        <a:pt x="666" y="960"/>
                        <a:pt x="303" y="960"/>
                      </a:cubicBezTo>
                      <a:cubicBezTo>
                        <a:pt x="193" y="960"/>
                        <a:pt x="91" y="934"/>
                        <a:pt x="0" y="887"/>
                      </a:cubicBezTo>
                      <a:cubicBezTo>
                        <a:pt x="109" y="1097"/>
                        <a:pt x="330" y="1241"/>
                        <a:pt x="583" y="1241"/>
                      </a:cubicBezTo>
                      <a:cubicBezTo>
                        <a:pt x="946" y="1241"/>
                        <a:pt x="1241" y="947"/>
                        <a:pt x="1241" y="584"/>
                      </a:cubicBezTo>
                      <a:cubicBezTo>
                        <a:pt x="1241" y="330"/>
                        <a:pt x="1097" y="110"/>
                        <a:pt x="886" y="0"/>
                      </a:cubicBezTo>
                      <a:close/>
                    </a:path>
                  </a:pathLst>
                </a:custGeom>
                <a:solidFill>
                  <a:srgbClr val="9AB3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3" name="Oval 20">
                  <a:extLst>
                    <a:ext uri="{FF2B5EF4-FFF2-40B4-BE49-F238E27FC236}">
                      <a16:creationId xmlns:a16="http://schemas.microsoft.com/office/drawing/2014/main" id="{456035C9-F75C-4834-A91D-D006D3037E12}"/>
                    </a:ext>
                  </a:extLst>
                </p:cNvPr>
                <p:cNvSpPr>
                  <a:spLocks noChangeArrowheads="1"/>
                </p:cNvSpPr>
                <p:nvPr userDrawn="1"/>
              </p:nvSpPr>
              <p:spPr bwMode="auto">
                <a:xfrm>
                  <a:off x="6141" y="946"/>
                  <a:ext cx="48" cy="47"/>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4" name="Freeform 21">
                  <a:extLst>
                    <a:ext uri="{FF2B5EF4-FFF2-40B4-BE49-F238E27FC236}">
                      <a16:creationId xmlns:a16="http://schemas.microsoft.com/office/drawing/2014/main" id="{AEE6744C-CFB5-41C0-B2D8-95758A188E61}"/>
                    </a:ext>
                  </a:extLst>
                </p:cNvPr>
                <p:cNvSpPr>
                  <a:spLocks/>
                </p:cNvSpPr>
                <p:nvPr userDrawn="1"/>
              </p:nvSpPr>
              <p:spPr bwMode="auto">
                <a:xfrm>
                  <a:off x="6162" y="946"/>
                  <a:ext cx="27" cy="47"/>
                </a:xfrm>
                <a:custGeom>
                  <a:avLst/>
                  <a:gdLst>
                    <a:gd name="T0" fmla="*/ 44 w 60"/>
                    <a:gd name="T1" fmla="*/ 52 h 104"/>
                    <a:gd name="T2" fmla="*/ 0 w 60"/>
                    <a:gd name="T3" fmla="*/ 0 h 104"/>
                    <a:gd name="T4" fmla="*/ 8 w 60"/>
                    <a:gd name="T5" fmla="*/ 0 h 104"/>
                    <a:gd name="T6" fmla="*/ 60 w 60"/>
                    <a:gd name="T7" fmla="*/ 52 h 104"/>
                    <a:gd name="T8" fmla="*/ 8 w 60"/>
                    <a:gd name="T9" fmla="*/ 104 h 104"/>
                    <a:gd name="T10" fmla="*/ 0 w 60"/>
                    <a:gd name="T11" fmla="*/ 103 h 104"/>
                    <a:gd name="T12" fmla="*/ 44 w 60"/>
                    <a:gd name="T13" fmla="*/ 52 h 104"/>
                  </a:gdLst>
                  <a:ahLst/>
                  <a:cxnLst>
                    <a:cxn ang="0">
                      <a:pos x="T0" y="T1"/>
                    </a:cxn>
                    <a:cxn ang="0">
                      <a:pos x="T2" y="T3"/>
                    </a:cxn>
                    <a:cxn ang="0">
                      <a:pos x="T4" y="T5"/>
                    </a:cxn>
                    <a:cxn ang="0">
                      <a:pos x="T6" y="T7"/>
                    </a:cxn>
                    <a:cxn ang="0">
                      <a:pos x="T8" y="T9"/>
                    </a:cxn>
                    <a:cxn ang="0">
                      <a:pos x="T10" y="T11"/>
                    </a:cxn>
                    <a:cxn ang="0">
                      <a:pos x="T12" y="T13"/>
                    </a:cxn>
                  </a:cxnLst>
                  <a:rect l="0" t="0" r="r" b="b"/>
                  <a:pathLst>
                    <a:path w="60" h="104">
                      <a:moveTo>
                        <a:pt x="44" y="52"/>
                      </a:moveTo>
                      <a:cubicBezTo>
                        <a:pt x="44" y="26"/>
                        <a:pt x="25" y="4"/>
                        <a:pt x="0" y="0"/>
                      </a:cubicBezTo>
                      <a:cubicBezTo>
                        <a:pt x="3" y="0"/>
                        <a:pt x="5" y="0"/>
                        <a:pt x="8" y="0"/>
                      </a:cubicBezTo>
                      <a:cubicBezTo>
                        <a:pt x="36" y="0"/>
                        <a:pt x="60" y="23"/>
                        <a:pt x="60" y="52"/>
                      </a:cubicBezTo>
                      <a:cubicBezTo>
                        <a:pt x="60" y="80"/>
                        <a:pt x="36" y="104"/>
                        <a:pt x="8" y="104"/>
                      </a:cubicBezTo>
                      <a:cubicBezTo>
                        <a:pt x="5" y="104"/>
                        <a:pt x="3" y="104"/>
                        <a:pt x="0" y="103"/>
                      </a:cubicBezTo>
                      <a:cubicBezTo>
                        <a:pt x="25" y="100"/>
                        <a:pt x="44" y="78"/>
                        <a:pt x="44" y="52"/>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5" name="Freeform 22">
                  <a:extLst>
                    <a:ext uri="{FF2B5EF4-FFF2-40B4-BE49-F238E27FC236}">
                      <a16:creationId xmlns:a16="http://schemas.microsoft.com/office/drawing/2014/main" id="{2D8C8EE8-01F6-4753-820F-AE4C08CCF808}"/>
                    </a:ext>
                  </a:extLst>
                </p:cNvPr>
                <p:cNvSpPr>
                  <a:spLocks/>
                </p:cNvSpPr>
                <p:nvPr userDrawn="1"/>
              </p:nvSpPr>
              <p:spPr bwMode="auto">
                <a:xfrm>
                  <a:off x="6163" y="961"/>
                  <a:ext cx="4" cy="56"/>
                </a:xfrm>
                <a:custGeom>
                  <a:avLst/>
                  <a:gdLst>
                    <a:gd name="T0" fmla="*/ 4 w 8"/>
                    <a:gd name="T1" fmla="*/ 123 h 123"/>
                    <a:gd name="T2" fmla="*/ 0 w 8"/>
                    <a:gd name="T3" fmla="*/ 119 h 123"/>
                    <a:gd name="T4" fmla="*/ 0 w 8"/>
                    <a:gd name="T5" fmla="*/ 4 h 123"/>
                    <a:gd name="T6" fmla="*/ 4 w 8"/>
                    <a:gd name="T7" fmla="*/ 0 h 123"/>
                    <a:gd name="T8" fmla="*/ 8 w 8"/>
                    <a:gd name="T9" fmla="*/ 4 h 123"/>
                    <a:gd name="T10" fmla="*/ 8 w 8"/>
                    <a:gd name="T11" fmla="*/ 119 h 123"/>
                    <a:gd name="T12" fmla="*/ 4 w 8"/>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8" h="123">
                      <a:moveTo>
                        <a:pt x="4" y="123"/>
                      </a:moveTo>
                      <a:cubicBezTo>
                        <a:pt x="2" y="123"/>
                        <a:pt x="0" y="121"/>
                        <a:pt x="0" y="119"/>
                      </a:cubicBezTo>
                      <a:cubicBezTo>
                        <a:pt x="0" y="4"/>
                        <a:pt x="0" y="4"/>
                        <a:pt x="0" y="4"/>
                      </a:cubicBezTo>
                      <a:cubicBezTo>
                        <a:pt x="0" y="1"/>
                        <a:pt x="2" y="0"/>
                        <a:pt x="4" y="0"/>
                      </a:cubicBezTo>
                      <a:cubicBezTo>
                        <a:pt x="6" y="0"/>
                        <a:pt x="8" y="1"/>
                        <a:pt x="8" y="4"/>
                      </a:cubicBezTo>
                      <a:cubicBezTo>
                        <a:pt x="8" y="119"/>
                        <a:pt x="8" y="119"/>
                        <a:pt x="8" y="119"/>
                      </a:cubicBezTo>
                      <a:cubicBezTo>
                        <a:pt x="8" y="121"/>
                        <a:pt x="6" y="123"/>
                        <a:pt x="4" y="123"/>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6" name="Freeform 23">
                  <a:extLst>
                    <a:ext uri="{FF2B5EF4-FFF2-40B4-BE49-F238E27FC236}">
                      <a16:creationId xmlns:a16="http://schemas.microsoft.com/office/drawing/2014/main" id="{54A2C2AC-C8A2-4E79-95DF-2A7EBE5CFEEF}"/>
                    </a:ext>
                  </a:extLst>
                </p:cNvPr>
                <p:cNvSpPr>
                  <a:spLocks/>
                </p:cNvSpPr>
                <p:nvPr userDrawn="1"/>
              </p:nvSpPr>
              <p:spPr bwMode="auto">
                <a:xfrm>
                  <a:off x="6154" y="973"/>
                  <a:ext cx="20" cy="13"/>
                </a:xfrm>
                <a:custGeom>
                  <a:avLst/>
                  <a:gdLst>
                    <a:gd name="T0" fmla="*/ 24 w 45"/>
                    <a:gd name="T1" fmla="*/ 29 h 29"/>
                    <a:gd name="T2" fmla="*/ 2 w 45"/>
                    <a:gd name="T3" fmla="*/ 7 h 29"/>
                    <a:gd name="T4" fmla="*/ 2 w 45"/>
                    <a:gd name="T5" fmla="*/ 1 h 29"/>
                    <a:gd name="T6" fmla="*/ 7 w 45"/>
                    <a:gd name="T7" fmla="*/ 1 h 29"/>
                    <a:gd name="T8" fmla="*/ 25 w 45"/>
                    <a:gd name="T9" fmla="*/ 19 h 29"/>
                    <a:gd name="T10" fmla="*/ 39 w 45"/>
                    <a:gd name="T11" fmla="*/ 10 h 29"/>
                    <a:gd name="T12" fmla="*/ 44 w 45"/>
                    <a:gd name="T13" fmla="*/ 11 h 29"/>
                    <a:gd name="T14" fmla="*/ 43 w 45"/>
                    <a:gd name="T15" fmla="*/ 17 h 29"/>
                    <a:gd name="T16" fmla="*/ 24 w 45"/>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9">
                      <a:moveTo>
                        <a:pt x="24" y="29"/>
                      </a:moveTo>
                      <a:cubicBezTo>
                        <a:pt x="2" y="7"/>
                        <a:pt x="2" y="7"/>
                        <a:pt x="2" y="7"/>
                      </a:cubicBezTo>
                      <a:cubicBezTo>
                        <a:pt x="0" y="5"/>
                        <a:pt x="0" y="3"/>
                        <a:pt x="2" y="1"/>
                      </a:cubicBezTo>
                      <a:cubicBezTo>
                        <a:pt x="3" y="0"/>
                        <a:pt x="6" y="0"/>
                        <a:pt x="7" y="1"/>
                      </a:cubicBezTo>
                      <a:cubicBezTo>
                        <a:pt x="25" y="19"/>
                        <a:pt x="25" y="19"/>
                        <a:pt x="25" y="19"/>
                      </a:cubicBezTo>
                      <a:cubicBezTo>
                        <a:pt x="39" y="10"/>
                        <a:pt x="39" y="10"/>
                        <a:pt x="39" y="10"/>
                      </a:cubicBezTo>
                      <a:cubicBezTo>
                        <a:pt x="41" y="9"/>
                        <a:pt x="43" y="9"/>
                        <a:pt x="44" y="11"/>
                      </a:cubicBezTo>
                      <a:cubicBezTo>
                        <a:pt x="45" y="13"/>
                        <a:pt x="45" y="15"/>
                        <a:pt x="43" y="17"/>
                      </a:cubicBezTo>
                      <a:lnTo>
                        <a:pt x="24" y="29"/>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7" name="Oval 24">
                  <a:extLst>
                    <a:ext uri="{FF2B5EF4-FFF2-40B4-BE49-F238E27FC236}">
                      <a16:creationId xmlns:a16="http://schemas.microsoft.com/office/drawing/2014/main" id="{1273A130-CC98-4DB9-9FAB-FFAA23BF7459}"/>
                    </a:ext>
                  </a:extLst>
                </p:cNvPr>
                <p:cNvSpPr>
                  <a:spLocks noChangeArrowheads="1"/>
                </p:cNvSpPr>
                <p:nvPr userDrawn="1"/>
              </p:nvSpPr>
              <p:spPr bwMode="auto">
                <a:xfrm>
                  <a:off x="6186" y="875"/>
                  <a:ext cx="61" cy="61"/>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8" name="Freeform 25">
                  <a:extLst>
                    <a:ext uri="{FF2B5EF4-FFF2-40B4-BE49-F238E27FC236}">
                      <a16:creationId xmlns:a16="http://schemas.microsoft.com/office/drawing/2014/main" id="{4888B7F1-751F-442D-97E3-954D4A2E5F9D}"/>
                    </a:ext>
                  </a:extLst>
                </p:cNvPr>
                <p:cNvSpPr>
                  <a:spLocks/>
                </p:cNvSpPr>
                <p:nvPr userDrawn="1"/>
              </p:nvSpPr>
              <p:spPr bwMode="auto">
                <a:xfrm>
                  <a:off x="6212" y="875"/>
                  <a:ext cx="35" cy="61"/>
                </a:xfrm>
                <a:custGeom>
                  <a:avLst/>
                  <a:gdLst>
                    <a:gd name="T0" fmla="*/ 58 w 78"/>
                    <a:gd name="T1" fmla="*/ 68 h 135"/>
                    <a:gd name="T2" fmla="*/ 0 w 78"/>
                    <a:gd name="T3" fmla="*/ 1 h 135"/>
                    <a:gd name="T4" fmla="*/ 10 w 78"/>
                    <a:gd name="T5" fmla="*/ 0 h 135"/>
                    <a:gd name="T6" fmla="*/ 78 w 78"/>
                    <a:gd name="T7" fmla="*/ 68 h 135"/>
                    <a:gd name="T8" fmla="*/ 10 w 78"/>
                    <a:gd name="T9" fmla="*/ 135 h 135"/>
                    <a:gd name="T10" fmla="*/ 0 w 78"/>
                    <a:gd name="T11" fmla="*/ 135 h 135"/>
                    <a:gd name="T12" fmla="*/ 58 w 78"/>
                    <a:gd name="T13" fmla="*/ 68 h 135"/>
                  </a:gdLst>
                  <a:ahLst/>
                  <a:cxnLst>
                    <a:cxn ang="0">
                      <a:pos x="T0" y="T1"/>
                    </a:cxn>
                    <a:cxn ang="0">
                      <a:pos x="T2" y="T3"/>
                    </a:cxn>
                    <a:cxn ang="0">
                      <a:pos x="T4" y="T5"/>
                    </a:cxn>
                    <a:cxn ang="0">
                      <a:pos x="T6" y="T7"/>
                    </a:cxn>
                    <a:cxn ang="0">
                      <a:pos x="T8" y="T9"/>
                    </a:cxn>
                    <a:cxn ang="0">
                      <a:pos x="T10" y="T11"/>
                    </a:cxn>
                    <a:cxn ang="0">
                      <a:pos x="T12" y="T13"/>
                    </a:cxn>
                  </a:cxnLst>
                  <a:rect l="0" t="0" r="r" b="b"/>
                  <a:pathLst>
                    <a:path w="78" h="135">
                      <a:moveTo>
                        <a:pt x="58" y="68"/>
                      </a:moveTo>
                      <a:cubicBezTo>
                        <a:pt x="58" y="34"/>
                        <a:pt x="33" y="6"/>
                        <a:pt x="0" y="1"/>
                      </a:cubicBezTo>
                      <a:cubicBezTo>
                        <a:pt x="4" y="0"/>
                        <a:pt x="7" y="0"/>
                        <a:pt x="10" y="0"/>
                      </a:cubicBezTo>
                      <a:cubicBezTo>
                        <a:pt x="48" y="0"/>
                        <a:pt x="78" y="30"/>
                        <a:pt x="78" y="68"/>
                      </a:cubicBezTo>
                      <a:cubicBezTo>
                        <a:pt x="78" y="105"/>
                        <a:pt x="48" y="135"/>
                        <a:pt x="10" y="135"/>
                      </a:cubicBezTo>
                      <a:cubicBezTo>
                        <a:pt x="7" y="135"/>
                        <a:pt x="4" y="135"/>
                        <a:pt x="0" y="135"/>
                      </a:cubicBezTo>
                      <a:cubicBezTo>
                        <a:pt x="33" y="130"/>
                        <a:pt x="58" y="102"/>
                        <a:pt x="58" y="68"/>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9" name="Freeform 26">
                  <a:extLst>
                    <a:ext uri="{FF2B5EF4-FFF2-40B4-BE49-F238E27FC236}">
                      <a16:creationId xmlns:a16="http://schemas.microsoft.com/office/drawing/2014/main" id="{02352C4A-6A43-4AD9-8B76-879A5B6647E3}"/>
                    </a:ext>
                  </a:extLst>
                </p:cNvPr>
                <p:cNvSpPr>
                  <a:spLocks/>
                </p:cNvSpPr>
                <p:nvPr userDrawn="1"/>
              </p:nvSpPr>
              <p:spPr bwMode="auto">
                <a:xfrm>
                  <a:off x="6215" y="895"/>
                  <a:ext cx="3" cy="71"/>
                </a:xfrm>
                <a:custGeom>
                  <a:avLst/>
                  <a:gdLst>
                    <a:gd name="T0" fmla="*/ 3 w 6"/>
                    <a:gd name="T1" fmla="*/ 156 h 156"/>
                    <a:gd name="T2" fmla="*/ 0 w 6"/>
                    <a:gd name="T3" fmla="*/ 153 h 156"/>
                    <a:gd name="T4" fmla="*/ 0 w 6"/>
                    <a:gd name="T5" fmla="*/ 3 h 156"/>
                    <a:gd name="T6" fmla="*/ 3 w 6"/>
                    <a:gd name="T7" fmla="*/ 0 h 156"/>
                    <a:gd name="T8" fmla="*/ 6 w 6"/>
                    <a:gd name="T9" fmla="*/ 3 h 156"/>
                    <a:gd name="T10" fmla="*/ 6 w 6"/>
                    <a:gd name="T11" fmla="*/ 153 h 156"/>
                    <a:gd name="T12" fmla="*/ 3 w 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6" h="156">
                      <a:moveTo>
                        <a:pt x="3" y="156"/>
                      </a:moveTo>
                      <a:cubicBezTo>
                        <a:pt x="2" y="156"/>
                        <a:pt x="0" y="155"/>
                        <a:pt x="0" y="153"/>
                      </a:cubicBezTo>
                      <a:cubicBezTo>
                        <a:pt x="0" y="3"/>
                        <a:pt x="0" y="3"/>
                        <a:pt x="0" y="3"/>
                      </a:cubicBezTo>
                      <a:cubicBezTo>
                        <a:pt x="0" y="1"/>
                        <a:pt x="2" y="0"/>
                        <a:pt x="3" y="0"/>
                      </a:cubicBezTo>
                      <a:cubicBezTo>
                        <a:pt x="5" y="0"/>
                        <a:pt x="6" y="1"/>
                        <a:pt x="6" y="3"/>
                      </a:cubicBezTo>
                      <a:cubicBezTo>
                        <a:pt x="6" y="153"/>
                        <a:pt x="6" y="153"/>
                        <a:pt x="6" y="153"/>
                      </a:cubicBezTo>
                      <a:cubicBezTo>
                        <a:pt x="6" y="155"/>
                        <a:pt x="5" y="156"/>
                        <a:pt x="3" y="15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0" name="Freeform 27">
                  <a:extLst>
                    <a:ext uri="{FF2B5EF4-FFF2-40B4-BE49-F238E27FC236}">
                      <a16:creationId xmlns:a16="http://schemas.microsoft.com/office/drawing/2014/main" id="{37EB6262-EBD3-420E-B6E1-9A4C2C7BA82F}"/>
                    </a:ext>
                  </a:extLst>
                </p:cNvPr>
                <p:cNvSpPr>
                  <a:spLocks/>
                </p:cNvSpPr>
                <p:nvPr userDrawn="1"/>
              </p:nvSpPr>
              <p:spPr bwMode="auto">
                <a:xfrm>
                  <a:off x="6203" y="911"/>
                  <a:ext cx="25" cy="16"/>
                </a:xfrm>
                <a:custGeom>
                  <a:avLst/>
                  <a:gdLst>
                    <a:gd name="T0" fmla="*/ 29 w 54"/>
                    <a:gd name="T1" fmla="*/ 34 h 34"/>
                    <a:gd name="T2" fmla="*/ 1 w 54"/>
                    <a:gd name="T3" fmla="*/ 6 h 34"/>
                    <a:gd name="T4" fmla="*/ 1 w 54"/>
                    <a:gd name="T5" fmla="*/ 2 h 34"/>
                    <a:gd name="T6" fmla="*/ 5 w 54"/>
                    <a:gd name="T7" fmla="*/ 2 h 34"/>
                    <a:gd name="T8" fmla="*/ 30 w 54"/>
                    <a:gd name="T9" fmla="*/ 26 h 34"/>
                    <a:gd name="T10" fmla="*/ 49 w 54"/>
                    <a:gd name="T11" fmla="*/ 13 h 34"/>
                    <a:gd name="T12" fmla="*/ 53 w 54"/>
                    <a:gd name="T13" fmla="*/ 14 h 34"/>
                    <a:gd name="T14" fmla="*/ 52 w 54"/>
                    <a:gd name="T15" fmla="*/ 18 h 34"/>
                    <a:gd name="T16" fmla="*/ 29 w 54"/>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4">
                      <a:moveTo>
                        <a:pt x="29" y="34"/>
                      </a:moveTo>
                      <a:cubicBezTo>
                        <a:pt x="1" y="6"/>
                        <a:pt x="1" y="6"/>
                        <a:pt x="1" y="6"/>
                      </a:cubicBezTo>
                      <a:cubicBezTo>
                        <a:pt x="0" y="5"/>
                        <a:pt x="0" y="3"/>
                        <a:pt x="1" y="2"/>
                      </a:cubicBezTo>
                      <a:cubicBezTo>
                        <a:pt x="2" y="0"/>
                        <a:pt x="4" y="0"/>
                        <a:pt x="5" y="2"/>
                      </a:cubicBezTo>
                      <a:cubicBezTo>
                        <a:pt x="30" y="26"/>
                        <a:pt x="30" y="26"/>
                        <a:pt x="30" y="26"/>
                      </a:cubicBezTo>
                      <a:cubicBezTo>
                        <a:pt x="49" y="13"/>
                        <a:pt x="49" y="13"/>
                        <a:pt x="49" y="13"/>
                      </a:cubicBezTo>
                      <a:cubicBezTo>
                        <a:pt x="50" y="12"/>
                        <a:pt x="52" y="13"/>
                        <a:pt x="53" y="14"/>
                      </a:cubicBezTo>
                      <a:cubicBezTo>
                        <a:pt x="54" y="15"/>
                        <a:pt x="54" y="17"/>
                        <a:pt x="52" y="18"/>
                      </a:cubicBezTo>
                      <a:lnTo>
                        <a:pt x="29" y="34"/>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1" name="Oval 28">
                  <a:extLst>
                    <a:ext uri="{FF2B5EF4-FFF2-40B4-BE49-F238E27FC236}">
                      <a16:creationId xmlns:a16="http://schemas.microsoft.com/office/drawing/2014/main" id="{46D72020-DC9F-4333-9D2E-2C81F00D5D4E}"/>
                    </a:ext>
                  </a:extLst>
                </p:cNvPr>
                <p:cNvSpPr>
                  <a:spLocks noChangeArrowheads="1"/>
                </p:cNvSpPr>
                <p:nvPr userDrawn="1"/>
              </p:nvSpPr>
              <p:spPr bwMode="auto">
                <a:xfrm>
                  <a:off x="6116" y="833"/>
                  <a:ext cx="62" cy="62"/>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2" name="Freeform 29">
                  <a:extLst>
                    <a:ext uri="{FF2B5EF4-FFF2-40B4-BE49-F238E27FC236}">
                      <a16:creationId xmlns:a16="http://schemas.microsoft.com/office/drawing/2014/main" id="{A2327BAA-0252-46B8-99AD-E8C12E6EEA0B}"/>
                    </a:ext>
                  </a:extLst>
                </p:cNvPr>
                <p:cNvSpPr>
                  <a:spLocks/>
                </p:cNvSpPr>
                <p:nvPr userDrawn="1"/>
              </p:nvSpPr>
              <p:spPr bwMode="auto">
                <a:xfrm>
                  <a:off x="6142" y="833"/>
                  <a:ext cx="36" cy="62"/>
                </a:xfrm>
                <a:custGeom>
                  <a:avLst/>
                  <a:gdLst>
                    <a:gd name="T0" fmla="*/ 58 w 78"/>
                    <a:gd name="T1" fmla="*/ 67 h 135"/>
                    <a:gd name="T2" fmla="*/ 0 w 78"/>
                    <a:gd name="T3" fmla="*/ 0 h 135"/>
                    <a:gd name="T4" fmla="*/ 10 w 78"/>
                    <a:gd name="T5" fmla="*/ 0 h 135"/>
                    <a:gd name="T6" fmla="*/ 78 w 78"/>
                    <a:gd name="T7" fmla="*/ 67 h 135"/>
                    <a:gd name="T8" fmla="*/ 10 w 78"/>
                    <a:gd name="T9" fmla="*/ 135 h 135"/>
                    <a:gd name="T10" fmla="*/ 0 w 78"/>
                    <a:gd name="T11" fmla="*/ 134 h 135"/>
                    <a:gd name="T12" fmla="*/ 58 w 78"/>
                    <a:gd name="T13" fmla="*/ 67 h 135"/>
                  </a:gdLst>
                  <a:ahLst/>
                  <a:cxnLst>
                    <a:cxn ang="0">
                      <a:pos x="T0" y="T1"/>
                    </a:cxn>
                    <a:cxn ang="0">
                      <a:pos x="T2" y="T3"/>
                    </a:cxn>
                    <a:cxn ang="0">
                      <a:pos x="T4" y="T5"/>
                    </a:cxn>
                    <a:cxn ang="0">
                      <a:pos x="T6" y="T7"/>
                    </a:cxn>
                    <a:cxn ang="0">
                      <a:pos x="T8" y="T9"/>
                    </a:cxn>
                    <a:cxn ang="0">
                      <a:pos x="T10" y="T11"/>
                    </a:cxn>
                    <a:cxn ang="0">
                      <a:pos x="T12" y="T13"/>
                    </a:cxn>
                  </a:cxnLst>
                  <a:rect l="0" t="0" r="r" b="b"/>
                  <a:pathLst>
                    <a:path w="78" h="135">
                      <a:moveTo>
                        <a:pt x="58" y="67"/>
                      </a:moveTo>
                      <a:cubicBezTo>
                        <a:pt x="58" y="33"/>
                        <a:pt x="33" y="5"/>
                        <a:pt x="0" y="0"/>
                      </a:cubicBezTo>
                      <a:cubicBezTo>
                        <a:pt x="4" y="0"/>
                        <a:pt x="7" y="0"/>
                        <a:pt x="10" y="0"/>
                      </a:cubicBezTo>
                      <a:cubicBezTo>
                        <a:pt x="48" y="0"/>
                        <a:pt x="78" y="30"/>
                        <a:pt x="78" y="67"/>
                      </a:cubicBezTo>
                      <a:cubicBezTo>
                        <a:pt x="78" y="105"/>
                        <a:pt x="48" y="135"/>
                        <a:pt x="10" y="135"/>
                      </a:cubicBezTo>
                      <a:cubicBezTo>
                        <a:pt x="7" y="135"/>
                        <a:pt x="4" y="135"/>
                        <a:pt x="0" y="134"/>
                      </a:cubicBezTo>
                      <a:cubicBezTo>
                        <a:pt x="33" y="129"/>
                        <a:pt x="58" y="101"/>
                        <a:pt x="58" y="67"/>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3" name="Freeform 30">
                  <a:extLst>
                    <a:ext uri="{FF2B5EF4-FFF2-40B4-BE49-F238E27FC236}">
                      <a16:creationId xmlns:a16="http://schemas.microsoft.com/office/drawing/2014/main" id="{0D97F72E-800D-4D27-87A4-4B208D302287}"/>
                    </a:ext>
                  </a:extLst>
                </p:cNvPr>
                <p:cNvSpPr>
                  <a:spLocks/>
                </p:cNvSpPr>
                <p:nvPr userDrawn="1"/>
              </p:nvSpPr>
              <p:spPr bwMode="auto">
                <a:xfrm>
                  <a:off x="6146" y="853"/>
                  <a:ext cx="2" cy="71"/>
                </a:xfrm>
                <a:custGeom>
                  <a:avLst/>
                  <a:gdLst>
                    <a:gd name="T0" fmla="*/ 3 w 6"/>
                    <a:gd name="T1" fmla="*/ 156 h 156"/>
                    <a:gd name="T2" fmla="*/ 0 w 6"/>
                    <a:gd name="T3" fmla="*/ 153 h 156"/>
                    <a:gd name="T4" fmla="*/ 0 w 6"/>
                    <a:gd name="T5" fmla="*/ 3 h 156"/>
                    <a:gd name="T6" fmla="*/ 3 w 6"/>
                    <a:gd name="T7" fmla="*/ 0 h 156"/>
                    <a:gd name="T8" fmla="*/ 6 w 6"/>
                    <a:gd name="T9" fmla="*/ 3 h 156"/>
                    <a:gd name="T10" fmla="*/ 6 w 6"/>
                    <a:gd name="T11" fmla="*/ 153 h 156"/>
                    <a:gd name="T12" fmla="*/ 3 w 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6" h="156">
                      <a:moveTo>
                        <a:pt x="3" y="156"/>
                      </a:moveTo>
                      <a:cubicBezTo>
                        <a:pt x="2" y="156"/>
                        <a:pt x="0" y="155"/>
                        <a:pt x="0" y="153"/>
                      </a:cubicBezTo>
                      <a:cubicBezTo>
                        <a:pt x="0" y="3"/>
                        <a:pt x="0" y="3"/>
                        <a:pt x="0" y="3"/>
                      </a:cubicBezTo>
                      <a:cubicBezTo>
                        <a:pt x="0" y="2"/>
                        <a:pt x="2" y="0"/>
                        <a:pt x="3" y="0"/>
                      </a:cubicBezTo>
                      <a:cubicBezTo>
                        <a:pt x="5" y="0"/>
                        <a:pt x="6" y="2"/>
                        <a:pt x="6" y="3"/>
                      </a:cubicBezTo>
                      <a:cubicBezTo>
                        <a:pt x="6" y="153"/>
                        <a:pt x="6" y="153"/>
                        <a:pt x="6" y="153"/>
                      </a:cubicBezTo>
                      <a:cubicBezTo>
                        <a:pt x="6" y="155"/>
                        <a:pt x="5" y="156"/>
                        <a:pt x="3" y="15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4" name="Freeform 31">
                  <a:extLst>
                    <a:ext uri="{FF2B5EF4-FFF2-40B4-BE49-F238E27FC236}">
                      <a16:creationId xmlns:a16="http://schemas.microsoft.com/office/drawing/2014/main" id="{FDF95E51-6F5D-4186-AC08-A611EA63625A}"/>
                    </a:ext>
                  </a:extLst>
                </p:cNvPr>
                <p:cNvSpPr>
                  <a:spLocks/>
                </p:cNvSpPr>
                <p:nvPr userDrawn="1"/>
              </p:nvSpPr>
              <p:spPr bwMode="auto">
                <a:xfrm>
                  <a:off x="6134" y="870"/>
                  <a:ext cx="24" cy="15"/>
                </a:xfrm>
                <a:custGeom>
                  <a:avLst/>
                  <a:gdLst>
                    <a:gd name="T0" fmla="*/ 29 w 54"/>
                    <a:gd name="T1" fmla="*/ 33 h 33"/>
                    <a:gd name="T2" fmla="*/ 1 w 54"/>
                    <a:gd name="T3" fmla="*/ 5 h 33"/>
                    <a:gd name="T4" fmla="*/ 1 w 54"/>
                    <a:gd name="T5" fmla="*/ 1 h 33"/>
                    <a:gd name="T6" fmla="*/ 5 w 54"/>
                    <a:gd name="T7" fmla="*/ 1 h 33"/>
                    <a:gd name="T8" fmla="*/ 30 w 54"/>
                    <a:gd name="T9" fmla="*/ 26 h 33"/>
                    <a:gd name="T10" fmla="*/ 49 w 54"/>
                    <a:gd name="T11" fmla="*/ 13 h 33"/>
                    <a:gd name="T12" fmla="*/ 53 w 54"/>
                    <a:gd name="T13" fmla="*/ 14 h 33"/>
                    <a:gd name="T14" fmla="*/ 52 w 54"/>
                    <a:gd name="T15" fmla="*/ 18 h 33"/>
                    <a:gd name="T16" fmla="*/ 29 w 5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3">
                      <a:moveTo>
                        <a:pt x="29" y="33"/>
                      </a:moveTo>
                      <a:cubicBezTo>
                        <a:pt x="1" y="5"/>
                        <a:pt x="1" y="5"/>
                        <a:pt x="1" y="5"/>
                      </a:cubicBezTo>
                      <a:cubicBezTo>
                        <a:pt x="0" y="4"/>
                        <a:pt x="0" y="2"/>
                        <a:pt x="1" y="1"/>
                      </a:cubicBezTo>
                      <a:cubicBezTo>
                        <a:pt x="2" y="0"/>
                        <a:pt x="4" y="0"/>
                        <a:pt x="5" y="1"/>
                      </a:cubicBezTo>
                      <a:cubicBezTo>
                        <a:pt x="30" y="26"/>
                        <a:pt x="30" y="26"/>
                        <a:pt x="30" y="26"/>
                      </a:cubicBezTo>
                      <a:cubicBezTo>
                        <a:pt x="49" y="13"/>
                        <a:pt x="49" y="13"/>
                        <a:pt x="49" y="13"/>
                      </a:cubicBezTo>
                      <a:cubicBezTo>
                        <a:pt x="50" y="12"/>
                        <a:pt x="52" y="12"/>
                        <a:pt x="53" y="14"/>
                      </a:cubicBezTo>
                      <a:cubicBezTo>
                        <a:pt x="54" y="15"/>
                        <a:pt x="54" y="17"/>
                        <a:pt x="52" y="18"/>
                      </a:cubicBezTo>
                      <a:lnTo>
                        <a:pt x="29" y="33"/>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5" name="Freeform 32">
                  <a:extLst>
                    <a:ext uri="{FF2B5EF4-FFF2-40B4-BE49-F238E27FC236}">
                      <a16:creationId xmlns:a16="http://schemas.microsoft.com/office/drawing/2014/main" id="{C13D6874-0E9E-4406-B721-FFA17F8756C5}"/>
                    </a:ext>
                  </a:extLst>
                </p:cNvPr>
                <p:cNvSpPr>
                  <a:spLocks/>
                </p:cNvSpPr>
                <p:nvPr userDrawn="1"/>
              </p:nvSpPr>
              <p:spPr bwMode="auto">
                <a:xfrm>
                  <a:off x="5984" y="744"/>
                  <a:ext cx="285" cy="99"/>
                </a:xfrm>
                <a:custGeom>
                  <a:avLst/>
                  <a:gdLst>
                    <a:gd name="T0" fmla="*/ 123 w 626"/>
                    <a:gd name="T1" fmla="*/ 63 h 219"/>
                    <a:gd name="T2" fmla="*/ 195 w 626"/>
                    <a:gd name="T3" fmla="*/ 65 h 219"/>
                    <a:gd name="T4" fmla="*/ 259 w 626"/>
                    <a:gd name="T5" fmla="*/ 74 h 219"/>
                    <a:gd name="T6" fmla="*/ 363 w 626"/>
                    <a:gd name="T7" fmla="*/ 18 h 219"/>
                    <a:gd name="T8" fmla="*/ 421 w 626"/>
                    <a:gd name="T9" fmla="*/ 13 h 219"/>
                    <a:gd name="T10" fmla="*/ 584 w 626"/>
                    <a:gd name="T11" fmla="*/ 117 h 219"/>
                    <a:gd name="T12" fmla="*/ 0 w 626"/>
                    <a:gd name="T13" fmla="*/ 208 h 219"/>
                    <a:gd name="T14" fmla="*/ 123 w 626"/>
                    <a:gd name="T15" fmla="*/ 63 h 2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6" h="219">
                      <a:moveTo>
                        <a:pt x="123" y="63"/>
                      </a:moveTo>
                      <a:cubicBezTo>
                        <a:pt x="141" y="42"/>
                        <a:pt x="167" y="33"/>
                        <a:pt x="195" y="65"/>
                      </a:cubicBezTo>
                      <a:cubicBezTo>
                        <a:pt x="219" y="87"/>
                        <a:pt x="246" y="81"/>
                        <a:pt x="259" y="74"/>
                      </a:cubicBezTo>
                      <a:cubicBezTo>
                        <a:pt x="272" y="67"/>
                        <a:pt x="363" y="18"/>
                        <a:pt x="363" y="18"/>
                      </a:cubicBezTo>
                      <a:cubicBezTo>
                        <a:pt x="363" y="18"/>
                        <a:pt x="386" y="0"/>
                        <a:pt x="421" y="13"/>
                      </a:cubicBezTo>
                      <a:cubicBezTo>
                        <a:pt x="510" y="45"/>
                        <a:pt x="626" y="146"/>
                        <a:pt x="584" y="117"/>
                      </a:cubicBezTo>
                      <a:cubicBezTo>
                        <a:pt x="88" y="182"/>
                        <a:pt x="183" y="219"/>
                        <a:pt x="0" y="208"/>
                      </a:cubicBezTo>
                      <a:cubicBezTo>
                        <a:pt x="65" y="168"/>
                        <a:pt x="105" y="83"/>
                        <a:pt x="123" y="63"/>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6" name="Rectangle 33">
                  <a:extLst>
                    <a:ext uri="{FF2B5EF4-FFF2-40B4-BE49-F238E27FC236}">
                      <a16:creationId xmlns:a16="http://schemas.microsoft.com/office/drawing/2014/main" id="{E442CF56-962E-4C07-871A-FD36C0A77DCA}"/>
                    </a:ext>
                  </a:extLst>
                </p:cNvPr>
                <p:cNvSpPr>
                  <a:spLocks noChangeArrowheads="1"/>
                </p:cNvSpPr>
                <p:nvPr userDrawn="1"/>
              </p:nvSpPr>
              <p:spPr bwMode="auto">
                <a:xfrm>
                  <a:off x="5989" y="836"/>
                  <a:ext cx="5" cy="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7" name="Oval 34">
                  <a:extLst>
                    <a:ext uri="{FF2B5EF4-FFF2-40B4-BE49-F238E27FC236}">
                      <a16:creationId xmlns:a16="http://schemas.microsoft.com/office/drawing/2014/main" id="{B576DC7A-F5E1-404D-95AA-62C8CB77EB0E}"/>
                    </a:ext>
                  </a:extLst>
                </p:cNvPr>
                <p:cNvSpPr>
                  <a:spLocks noChangeArrowheads="1"/>
                </p:cNvSpPr>
                <p:nvPr userDrawn="1"/>
              </p:nvSpPr>
              <p:spPr bwMode="auto">
                <a:xfrm>
                  <a:off x="5961" y="778"/>
                  <a:ext cx="60" cy="6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8" name="Rectangle 35">
                  <a:extLst>
                    <a:ext uri="{FF2B5EF4-FFF2-40B4-BE49-F238E27FC236}">
                      <a16:creationId xmlns:a16="http://schemas.microsoft.com/office/drawing/2014/main" id="{CE8502DB-3EF3-4D9D-BDB2-C4ACB5C0790E}"/>
                    </a:ext>
                  </a:extLst>
                </p:cNvPr>
                <p:cNvSpPr>
                  <a:spLocks noChangeArrowheads="1"/>
                </p:cNvSpPr>
                <p:nvPr userDrawn="1"/>
              </p:nvSpPr>
              <p:spPr bwMode="auto">
                <a:xfrm>
                  <a:off x="5986" y="791"/>
                  <a:ext cx="10" cy="35"/>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9" name="Freeform 36">
                  <a:extLst>
                    <a:ext uri="{FF2B5EF4-FFF2-40B4-BE49-F238E27FC236}">
                      <a16:creationId xmlns:a16="http://schemas.microsoft.com/office/drawing/2014/main" id="{56DCE53B-54BE-4B1D-8204-3D55024454AC}"/>
                    </a:ext>
                  </a:extLst>
                </p:cNvPr>
                <p:cNvSpPr>
                  <a:spLocks/>
                </p:cNvSpPr>
                <p:nvPr userDrawn="1"/>
              </p:nvSpPr>
              <p:spPr bwMode="auto">
                <a:xfrm>
                  <a:off x="5971" y="803"/>
                  <a:ext cx="41" cy="11"/>
                </a:xfrm>
                <a:custGeom>
                  <a:avLst/>
                  <a:gdLst>
                    <a:gd name="T0" fmla="*/ 38 w 41"/>
                    <a:gd name="T1" fmla="*/ 0 h 11"/>
                    <a:gd name="T2" fmla="*/ 41 w 41"/>
                    <a:gd name="T3" fmla="*/ 11 h 11"/>
                    <a:gd name="T4" fmla="*/ 0 w 41"/>
                    <a:gd name="T5" fmla="*/ 11 h 11"/>
                    <a:gd name="T6" fmla="*/ 3 w 41"/>
                    <a:gd name="T7" fmla="*/ 0 h 11"/>
                    <a:gd name="T8" fmla="*/ 38 w 41"/>
                    <a:gd name="T9" fmla="*/ 0 h 11"/>
                  </a:gdLst>
                  <a:ahLst/>
                  <a:cxnLst>
                    <a:cxn ang="0">
                      <a:pos x="T0" y="T1"/>
                    </a:cxn>
                    <a:cxn ang="0">
                      <a:pos x="T2" y="T3"/>
                    </a:cxn>
                    <a:cxn ang="0">
                      <a:pos x="T4" y="T5"/>
                    </a:cxn>
                    <a:cxn ang="0">
                      <a:pos x="T6" y="T7"/>
                    </a:cxn>
                    <a:cxn ang="0">
                      <a:pos x="T8" y="T9"/>
                    </a:cxn>
                  </a:cxnLst>
                  <a:rect l="0" t="0" r="r" b="b"/>
                  <a:pathLst>
                    <a:path w="41" h="11">
                      <a:moveTo>
                        <a:pt x="38" y="0"/>
                      </a:moveTo>
                      <a:lnTo>
                        <a:pt x="41" y="11"/>
                      </a:lnTo>
                      <a:lnTo>
                        <a:pt x="0" y="11"/>
                      </a:lnTo>
                      <a:lnTo>
                        <a:pt x="3" y="0"/>
                      </a:lnTo>
                      <a:lnTo>
                        <a:pt x="38" y="0"/>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0" name="Rectangle 37">
                  <a:extLst>
                    <a:ext uri="{FF2B5EF4-FFF2-40B4-BE49-F238E27FC236}">
                      <a16:creationId xmlns:a16="http://schemas.microsoft.com/office/drawing/2014/main" id="{18C6B39C-03D4-465B-92E2-58AF50C8031E}"/>
                    </a:ext>
                  </a:extLst>
                </p:cNvPr>
                <p:cNvSpPr>
                  <a:spLocks noChangeArrowheads="1"/>
                </p:cNvSpPr>
                <p:nvPr userDrawn="1"/>
              </p:nvSpPr>
              <p:spPr bwMode="auto">
                <a:xfrm>
                  <a:off x="5868" y="906"/>
                  <a:ext cx="82" cy="1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1" name="Rectangle 38">
                  <a:extLst>
                    <a:ext uri="{FF2B5EF4-FFF2-40B4-BE49-F238E27FC236}">
                      <a16:creationId xmlns:a16="http://schemas.microsoft.com/office/drawing/2014/main" id="{761F2989-C2D1-4547-95F1-543D341224C9}"/>
                    </a:ext>
                  </a:extLst>
                </p:cNvPr>
                <p:cNvSpPr>
                  <a:spLocks noChangeArrowheads="1"/>
                </p:cNvSpPr>
                <p:nvPr userDrawn="1"/>
              </p:nvSpPr>
              <p:spPr bwMode="auto">
                <a:xfrm>
                  <a:off x="5868" y="906"/>
                  <a:ext cx="82" cy="124"/>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2" name="Rectangle 39">
                  <a:extLst>
                    <a:ext uri="{FF2B5EF4-FFF2-40B4-BE49-F238E27FC236}">
                      <a16:creationId xmlns:a16="http://schemas.microsoft.com/office/drawing/2014/main" id="{A773C274-9471-40F7-AE01-4B1CF68C1A30}"/>
                    </a:ext>
                  </a:extLst>
                </p:cNvPr>
                <p:cNvSpPr>
                  <a:spLocks noChangeArrowheads="1"/>
                </p:cNvSpPr>
                <p:nvPr userDrawn="1"/>
              </p:nvSpPr>
              <p:spPr bwMode="auto">
                <a:xfrm>
                  <a:off x="5881"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3" name="Rectangle 40">
                  <a:extLst>
                    <a:ext uri="{FF2B5EF4-FFF2-40B4-BE49-F238E27FC236}">
                      <a16:creationId xmlns:a16="http://schemas.microsoft.com/office/drawing/2014/main" id="{5C9F98EB-81FF-4787-89DF-80152A704CDE}"/>
                    </a:ext>
                  </a:extLst>
                </p:cNvPr>
                <p:cNvSpPr>
                  <a:spLocks noChangeArrowheads="1"/>
                </p:cNvSpPr>
                <p:nvPr userDrawn="1"/>
              </p:nvSpPr>
              <p:spPr bwMode="auto">
                <a:xfrm>
                  <a:off x="5897"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4" name="Rectangle 41">
                  <a:extLst>
                    <a:ext uri="{FF2B5EF4-FFF2-40B4-BE49-F238E27FC236}">
                      <a16:creationId xmlns:a16="http://schemas.microsoft.com/office/drawing/2014/main" id="{FEB55C59-DFD6-450B-BF31-373EDD548726}"/>
                    </a:ext>
                  </a:extLst>
                </p:cNvPr>
                <p:cNvSpPr>
                  <a:spLocks noChangeArrowheads="1"/>
                </p:cNvSpPr>
                <p:nvPr userDrawn="1"/>
              </p:nvSpPr>
              <p:spPr bwMode="auto">
                <a:xfrm>
                  <a:off x="5912"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5" name="Rectangle 42">
                  <a:extLst>
                    <a:ext uri="{FF2B5EF4-FFF2-40B4-BE49-F238E27FC236}">
                      <a16:creationId xmlns:a16="http://schemas.microsoft.com/office/drawing/2014/main" id="{0D40248C-6FDF-4F73-821F-FFA3AA60C4AF}"/>
                    </a:ext>
                  </a:extLst>
                </p:cNvPr>
                <p:cNvSpPr>
                  <a:spLocks noChangeArrowheads="1"/>
                </p:cNvSpPr>
                <p:nvPr userDrawn="1"/>
              </p:nvSpPr>
              <p:spPr bwMode="auto">
                <a:xfrm>
                  <a:off x="5928"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6" name="Rectangle 43">
                  <a:extLst>
                    <a:ext uri="{FF2B5EF4-FFF2-40B4-BE49-F238E27FC236}">
                      <a16:creationId xmlns:a16="http://schemas.microsoft.com/office/drawing/2014/main" id="{2D7AB2F3-F216-4439-A132-DA5528814BF0}"/>
                    </a:ext>
                  </a:extLst>
                </p:cNvPr>
                <p:cNvSpPr>
                  <a:spLocks noChangeArrowheads="1"/>
                </p:cNvSpPr>
                <p:nvPr userDrawn="1"/>
              </p:nvSpPr>
              <p:spPr bwMode="auto">
                <a:xfrm>
                  <a:off x="6032" y="906"/>
                  <a:ext cx="83" cy="1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7" name="Rectangle 44">
                  <a:extLst>
                    <a:ext uri="{FF2B5EF4-FFF2-40B4-BE49-F238E27FC236}">
                      <a16:creationId xmlns:a16="http://schemas.microsoft.com/office/drawing/2014/main" id="{40697BA5-7290-48B5-A6F9-0B74CFB8CEA3}"/>
                    </a:ext>
                  </a:extLst>
                </p:cNvPr>
                <p:cNvSpPr>
                  <a:spLocks noChangeArrowheads="1"/>
                </p:cNvSpPr>
                <p:nvPr userDrawn="1"/>
              </p:nvSpPr>
              <p:spPr bwMode="auto">
                <a:xfrm>
                  <a:off x="6032" y="906"/>
                  <a:ext cx="83" cy="124"/>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8" name="Rectangle 45">
                  <a:extLst>
                    <a:ext uri="{FF2B5EF4-FFF2-40B4-BE49-F238E27FC236}">
                      <a16:creationId xmlns:a16="http://schemas.microsoft.com/office/drawing/2014/main" id="{D47503F9-608E-4B05-AB00-E78D0E14AECB}"/>
                    </a:ext>
                  </a:extLst>
                </p:cNvPr>
                <p:cNvSpPr>
                  <a:spLocks noChangeArrowheads="1"/>
                </p:cNvSpPr>
                <p:nvPr userDrawn="1"/>
              </p:nvSpPr>
              <p:spPr bwMode="auto">
                <a:xfrm>
                  <a:off x="5950" y="861"/>
                  <a:ext cx="83" cy="1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9" name="Rectangle 46">
                  <a:extLst>
                    <a:ext uri="{FF2B5EF4-FFF2-40B4-BE49-F238E27FC236}">
                      <a16:creationId xmlns:a16="http://schemas.microsoft.com/office/drawing/2014/main" id="{A6F59162-6706-41BA-951D-8438B6BEF668}"/>
                    </a:ext>
                  </a:extLst>
                </p:cNvPr>
                <p:cNvSpPr>
                  <a:spLocks noChangeArrowheads="1"/>
                </p:cNvSpPr>
                <p:nvPr userDrawn="1"/>
              </p:nvSpPr>
              <p:spPr bwMode="auto">
                <a:xfrm>
                  <a:off x="5964" y="876"/>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0" name="Rectangle 47">
                  <a:extLst>
                    <a:ext uri="{FF2B5EF4-FFF2-40B4-BE49-F238E27FC236}">
                      <a16:creationId xmlns:a16="http://schemas.microsoft.com/office/drawing/2014/main" id="{95131BBD-570A-4983-8959-AE5EEE6FDF41}"/>
                    </a:ext>
                  </a:extLst>
                </p:cNvPr>
                <p:cNvSpPr>
                  <a:spLocks noChangeArrowheads="1"/>
                </p:cNvSpPr>
                <p:nvPr userDrawn="1"/>
              </p:nvSpPr>
              <p:spPr bwMode="auto">
                <a:xfrm>
                  <a:off x="5979"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1" name="Rectangle 48">
                  <a:extLst>
                    <a:ext uri="{FF2B5EF4-FFF2-40B4-BE49-F238E27FC236}">
                      <a16:creationId xmlns:a16="http://schemas.microsoft.com/office/drawing/2014/main" id="{C9CC271E-8512-4C55-9F61-0FA7957E833D}"/>
                    </a:ext>
                  </a:extLst>
                </p:cNvPr>
                <p:cNvSpPr>
                  <a:spLocks noChangeArrowheads="1"/>
                </p:cNvSpPr>
                <p:nvPr userDrawn="1"/>
              </p:nvSpPr>
              <p:spPr bwMode="auto">
                <a:xfrm>
                  <a:off x="5995"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2" name="Rectangle 49">
                  <a:extLst>
                    <a:ext uri="{FF2B5EF4-FFF2-40B4-BE49-F238E27FC236}">
                      <a16:creationId xmlns:a16="http://schemas.microsoft.com/office/drawing/2014/main" id="{371A0B73-89F9-4C27-9511-3E648A2D1BA8}"/>
                    </a:ext>
                  </a:extLst>
                </p:cNvPr>
                <p:cNvSpPr>
                  <a:spLocks noChangeArrowheads="1"/>
                </p:cNvSpPr>
                <p:nvPr userDrawn="1"/>
              </p:nvSpPr>
              <p:spPr bwMode="auto">
                <a:xfrm>
                  <a:off x="6011"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3" name="Rectangle 50">
                  <a:extLst>
                    <a:ext uri="{FF2B5EF4-FFF2-40B4-BE49-F238E27FC236}">
                      <a16:creationId xmlns:a16="http://schemas.microsoft.com/office/drawing/2014/main" id="{7648EB2F-80C2-4685-8032-4D23F45CC43C}"/>
                    </a:ext>
                  </a:extLst>
                </p:cNvPr>
                <p:cNvSpPr>
                  <a:spLocks noChangeArrowheads="1"/>
                </p:cNvSpPr>
                <p:nvPr userDrawn="1"/>
              </p:nvSpPr>
              <p:spPr bwMode="auto">
                <a:xfrm>
                  <a:off x="5964" y="897"/>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4" name="Rectangle 51">
                  <a:extLst>
                    <a:ext uri="{FF2B5EF4-FFF2-40B4-BE49-F238E27FC236}">
                      <a16:creationId xmlns:a16="http://schemas.microsoft.com/office/drawing/2014/main" id="{987317CC-C084-4858-95C4-98FC97780155}"/>
                    </a:ext>
                  </a:extLst>
                </p:cNvPr>
                <p:cNvSpPr>
                  <a:spLocks noChangeArrowheads="1"/>
                </p:cNvSpPr>
                <p:nvPr userDrawn="1"/>
              </p:nvSpPr>
              <p:spPr bwMode="auto">
                <a:xfrm>
                  <a:off x="5979"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5" name="Rectangle 52">
                  <a:extLst>
                    <a:ext uri="{FF2B5EF4-FFF2-40B4-BE49-F238E27FC236}">
                      <a16:creationId xmlns:a16="http://schemas.microsoft.com/office/drawing/2014/main" id="{16422EAC-967C-4FEE-AAD5-E1070CCE7114}"/>
                    </a:ext>
                  </a:extLst>
                </p:cNvPr>
                <p:cNvSpPr>
                  <a:spLocks noChangeArrowheads="1"/>
                </p:cNvSpPr>
                <p:nvPr userDrawn="1"/>
              </p:nvSpPr>
              <p:spPr bwMode="auto">
                <a:xfrm>
                  <a:off x="5995"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6" name="Rectangle 53">
                  <a:extLst>
                    <a:ext uri="{FF2B5EF4-FFF2-40B4-BE49-F238E27FC236}">
                      <a16:creationId xmlns:a16="http://schemas.microsoft.com/office/drawing/2014/main" id="{EF991CC4-6613-4BE3-A351-BAEE9C0A3E60}"/>
                    </a:ext>
                  </a:extLst>
                </p:cNvPr>
                <p:cNvSpPr>
                  <a:spLocks noChangeArrowheads="1"/>
                </p:cNvSpPr>
                <p:nvPr userDrawn="1"/>
              </p:nvSpPr>
              <p:spPr bwMode="auto">
                <a:xfrm>
                  <a:off x="6011"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7" name="Rectangle 54">
                  <a:extLst>
                    <a:ext uri="{FF2B5EF4-FFF2-40B4-BE49-F238E27FC236}">
                      <a16:creationId xmlns:a16="http://schemas.microsoft.com/office/drawing/2014/main" id="{0629C337-52DC-4086-ACAC-FCA4144CBEB5}"/>
                    </a:ext>
                  </a:extLst>
                </p:cNvPr>
                <p:cNvSpPr>
                  <a:spLocks noChangeArrowheads="1"/>
                </p:cNvSpPr>
                <p:nvPr userDrawn="1"/>
              </p:nvSpPr>
              <p:spPr bwMode="auto">
                <a:xfrm>
                  <a:off x="5964" y="918"/>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8" name="Rectangle 55">
                  <a:extLst>
                    <a:ext uri="{FF2B5EF4-FFF2-40B4-BE49-F238E27FC236}">
                      <a16:creationId xmlns:a16="http://schemas.microsoft.com/office/drawing/2014/main" id="{F4ED4F18-569B-4F45-8B88-CE9EEF7316AE}"/>
                    </a:ext>
                  </a:extLst>
                </p:cNvPr>
                <p:cNvSpPr>
                  <a:spLocks noChangeArrowheads="1"/>
                </p:cNvSpPr>
                <p:nvPr userDrawn="1"/>
              </p:nvSpPr>
              <p:spPr bwMode="auto">
                <a:xfrm>
                  <a:off x="5979"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9" name="Rectangle 56">
                  <a:extLst>
                    <a:ext uri="{FF2B5EF4-FFF2-40B4-BE49-F238E27FC236}">
                      <a16:creationId xmlns:a16="http://schemas.microsoft.com/office/drawing/2014/main" id="{05B2D64D-F193-4341-984E-75FACD5987F5}"/>
                    </a:ext>
                  </a:extLst>
                </p:cNvPr>
                <p:cNvSpPr>
                  <a:spLocks noChangeArrowheads="1"/>
                </p:cNvSpPr>
                <p:nvPr userDrawn="1"/>
              </p:nvSpPr>
              <p:spPr bwMode="auto">
                <a:xfrm>
                  <a:off x="5995"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0" name="Rectangle 57">
                  <a:extLst>
                    <a:ext uri="{FF2B5EF4-FFF2-40B4-BE49-F238E27FC236}">
                      <a16:creationId xmlns:a16="http://schemas.microsoft.com/office/drawing/2014/main" id="{1C9F76BC-3F55-4F42-9C95-1874BB4D119D}"/>
                    </a:ext>
                  </a:extLst>
                </p:cNvPr>
                <p:cNvSpPr>
                  <a:spLocks noChangeArrowheads="1"/>
                </p:cNvSpPr>
                <p:nvPr userDrawn="1"/>
              </p:nvSpPr>
              <p:spPr bwMode="auto">
                <a:xfrm>
                  <a:off x="6011"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1" name="Rectangle 58">
                  <a:extLst>
                    <a:ext uri="{FF2B5EF4-FFF2-40B4-BE49-F238E27FC236}">
                      <a16:creationId xmlns:a16="http://schemas.microsoft.com/office/drawing/2014/main" id="{22F6DCE7-9FAD-414A-BF14-CA75B7416C78}"/>
                    </a:ext>
                  </a:extLst>
                </p:cNvPr>
                <p:cNvSpPr>
                  <a:spLocks noChangeArrowheads="1"/>
                </p:cNvSpPr>
                <p:nvPr userDrawn="1"/>
              </p:nvSpPr>
              <p:spPr bwMode="auto">
                <a:xfrm>
                  <a:off x="5964" y="939"/>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2" name="Rectangle 59">
                  <a:extLst>
                    <a:ext uri="{FF2B5EF4-FFF2-40B4-BE49-F238E27FC236}">
                      <a16:creationId xmlns:a16="http://schemas.microsoft.com/office/drawing/2014/main" id="{E96D370E-4C77-4E42-9D00-63CBDF335151}"/>
                    </a:ext>
                  </a:extLst>
                </p:cNvPr>
                <p:cNvSpPr>
                  <a:spLocks noChangeArrowheads="1"/>
                </p:cNvSpPr>
                <p:nvPr userDrawn="1"/>
              </p:nvSpPr>
              <p:spPr bwMode="auto">
                <a:xfrm>
                  <a:off x="5979"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3" name="Rectangle 60">
                  <a:extLst>
                    <a:ext uri="{FF2B5EF4-FFF2-40B4-BE49-F238E27FC236}">
                      <a16:creationId xmlns:a16="http://schemas.microsoft.com/office/drawing/2014/main" id="{D88C8C7C-787A-4D4C-994E-EAF0A57B85CA}"/>
                    </a:ext>
                  </a:extLst>
                </p:cNvPr>
                <p:cNvSpPr>
                  <a:spLocks noChangeArrowheads="1"/>
                </p:cNvSpPr>
                <p:nvPr userDrawn="1"/>
              </p:nvSpPr>
              <p:spPr bwMode="auto">
                <a:xfrm>
                  <a:off x="5995"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4" name="Rectangle 61">
                  <a:extLst>
                    <a:ext uri="{FF2B5EF4-FFF2-40B4-BE49-F238E27FC236}">
                      <a16:creationId xmlns:a16="http://schemas.microsoft.com/office/drawing/2014/main" id="{66282EA4-F8D6-44C2-920D-DB93020E0BE0}"/>
                    </a:ext>
                  </a:extLst>
                </p:cNvPr>
                <p:cNvSpPr>
                  <a:spLocks noChangeArrowheads="1"/>
                </p:cNvSpPr>
                <p:nvPr userDrawn="1"/>
              </p:nvSpPr>
              <p:spPr bwMode="auto">
                <a:xfrm>
                  <a:off x="6011"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5" name="Rectangle 62">
                  <a:extLst>
                    <a:ext uri="{FF2B5EF4-FFF2-40B4-BE49-F238E27FC236}">
                      <a16:creationId xmlns:a16="http://schemas.microsoft.com/office/drawing/2014/main" id="{5DB5C3E7-496E-4805-8B2B-3B69E4E1A8E6}"/>
                    </a:ext>
                  </a:extLst>
                </p:cNvPr>
                <p:cNvSpPr>
                  <a:spLocks noChangeArrowheads="1"/>
                </p:cNvSpPr>
                <p:nvPr userDrawn="1"/>
              </p:nvSpPr>
              <p:spPr bwMode="auto">
                <a:xfrm>
                  <a:off x="5964" y="960"/>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6" name="Rectangle 63">
                  <a:extLst>
                    <a:ext uri="{FF2B5EF4-FFF2-40B4-BE49-F238E27FC236}">
                      <a16:creationId xmlns:a16="http://schemas.microsoft.com/office/drawing/2014/main" id="{6C0407E7-041A-44C8-B010-DEFA2B0A57B6}"/>
                    </a:ext>
                  </a:extLst>
                </p:cNvPr>
                <p:cNvSpPr>
                  <a:spLocks noChangeArrowheads="1"/>
                </p:cNvSpPr>
                <p:nvPr userDrawn="1"/>
              </p:nvSpPr>
              <p:spPr bwMode="auto">
                <a:xfrm>
                  <a:off x="5979"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7" name="Rectangle 64">
                  <a:extLst>
                    <a:ext uri="{FF2B5EF4-FFF2-40B4-BE49-F238E27FC236}">
                      <a16:creationId xmlns:a16="http://schemas.microsoft.com/office/drawing/2014/main" id="{A03E9D0C-488F-405A-BFA7-E856F923AA56}"/>
                    </a:ext>
                  </a:extLst>
                </p:cNvPr>
                <p:cNvSpPr>
                  <a:spLocks noChangeArrowheads="1"/>
                </p:cNvSpPr>
                <p:nvPr userDrawn="1"/>
              </p:nvSpPr>
              <p:spPr bwMode="auto">
                <a:xfrm>
                  <a:off x="5995"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8" name="Rectangle 65">
                  <a:extLst>
                    <a:ext uri="{FF2B5EF4-FFF2-40B4-BE49-F238E27FC236}">
                      <a16:creationId xmlns:a16="http://schemas.microsoft.com/office/drawing/2014/main" id="{4239FE54-1575-45C3-811D-6B9E05BB0E22}"/>
                    </a:ext>
                  </a:extLst>
                </p:cNvPr>
                <p:cNvSpPr>
                  <a:spLocks noChangeArrowheads="1"/>
                </p:cNvSpPr>
                <p:nvPr userDrawn="1"/>
              </p:nvSpPr>
              <p:spPr bwMode="auto">
                <a:xfrm>
                  <a:off x="6011"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9" name="Rectangle 66">
                  <a:extLst>
                    <a:ext uri="{FF2B5EF4-FFF2-40B4-BE49-F238E27FC236}">
                      <a16:creationId xmlns:a16="http://schemas.microsoft.com/office/drawing/2014/main" id="{7BBB5900-B1B2-4C3F-9A93-A29CA9070842}"/>
                    </a:ext>
                  </a:extLst>
                </p:cNvPr>
                <p:cNvSpPr>
                  <a:spLocks noChangeArrowheads="1"/>
                </p:cNvSpPr>
                <p:nvPr userDrawn="1"/>
              </p:nvSpPr>
              <p:spPr bwMode="auto">
                <a:xfrm>
                  <a:off x="5964" y="982"/>
                  <a:ext cx="8"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0" name="Rectangle 67">
                  <a:extLst>
                    <a:ext uri="{FF2B5EF4-FFF2-40B4-BE49-F238E27FC236}">
                      <a16:creationId xmlns:a16="http://schemas.microsoft.com/office/drawing/2014/main" id="{DF15587E-8AF5-43CD-89B8-8DC92A7795E8}"/>
                    </a:ext>
                  </a:extLst>
                </p:cNvPr>
                <p:cNvSpPr>
                  <a:spLocks noChangeArrowheads="1"/>
                </p:cNvSpPr>
                <p:nvPr userDrawn="1"/>
              </p:nvSpPr>
              <p:spPr bwMode="auto">
                <a:xfrm>
                  <a:off x="5979"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1" name="Rectangle 68">
                  <a:extLst>
                    <a:ext uri="{FF2B5EF4-FFF2-40B4-BE49-F238E27FC236}">
                      <a16:creationId xmlns:a16="http://schemas.microsoft.com/office/drawing/2014/main" id="{7FCF745F-EF8F-4138-AD20-E0BF14A53754}"/>
                    </a:ext>
                  </a:extLst>
                </p:cNvPr>
                <p:cNvSpPr>
                  <a:spLocks noChangeArrowheads="1"/>
                </p:cNvSpPr>
                <p:nvPr userDrawn="1"/>
              </p:nvSpPr>
              <p:spPr bwMode="auto">
                <a:xfrm>
                  <a:off x="5995"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2" name="Rectangle 69">
                  <a:extLst>
                    <a:ext uri="{FF2B5EF4-FFF2-40B4-BE49-F238E27FC236}">
                      <a16:creationId xmlns:a16="http://schemas.microsoft.com/office/drawing/2014/main" id="{E3BE8C4F-29F3-4F77-9774-C2AA89D892FE}"/>
                    </a:ext>
                  </a:extLst>
                </p:cNvPr>
                <p:cNvSpPr>
                  <a:spLocks noChangeArrowheads="1"/>
                </p:cNvSpPr>
                <p:nvPr userDrawn="1"/>
              </p:nvSpPr>
              <p:spPr bwMode="auto">
                <a:xfrm>
                  <a:off x="6011"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3" name="Rectangle 70">
                  <a:extLst>
                    <a:ext uri="{FF2B5EF4-FFF2-40B4-BE49-F238E27FC236}">
                      <a16:creationId xmlns:a16="http://schemas.microsoft.com/office/drawing/2014/main" id="{E07A3C77-0038-424C-853F-521F2BE60A79}"/>
                    </a:ext>
                  </a:extLst>
                </p:cNvPr>
                <p:cNvSpPr>
                  <a:spLocks noChangeArrowheads="1"/>
                </p:cNvSpPr>
                <p:nvPr userDrawn="1"/>
              </p:nvSpPr>
              <p:spPr bwMode="auto">
                <a:xfrm>
                  <a:off x="5964" y="1003"/>
                  <a:ext cx="8"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4" name="Rectangle 71">
                  <a:extLst>
                    <a:ext uri="{FF2B5EF4-FFF2-40B4-BE49-F238E27FC236}">
                      <a16:creationId xmlns:a16="http://schemas.microsoft.com/office/drawing/2014/main" id="{876F787E-8643-43BD-8B11-335FBE42CA77}"/>
                    </a:ext>
                  </a:extLst>
                </p:cNvPr>
                <p:cNvSpPr>
                  <a:spLocks noChangeArrowheads="1"/>
                </p:cNvSpPr>
                <p:nvPr userDrawn="1"/>
              </p:nvSpPr>
              <p:spPr bwMode="auto">
                <a:xfrm>
                  <a:off x="5979"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5" name="Rectangle 72">
                  <a:extLst>
                    <a:ext uri="{FF2B5EF4-FFF2-40B4-BE49-F238E27FC236}">
                      <a16:creationId xmlns:a16="http://schemas.microsoft.com/office/drawing/2014/main" id="{9A7AE278-7359-4E11-B75F-D913194263A5}"/>
                    </a:ext>
                  </a:extLst>
                </p:cNvPr>
                <p:cNvSpPr>
                  <a:spLocks noChangeArrowheads="1"/>
                </p:cNvSpPr>
                <p:nvPr userDrawn="1"/>
              </p:nvSpPr>
              <p:spPr bwMode="auto">
                <a:xfrm>
                  <a:off x="5995"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6" name="Rectangle 73">
                  <a:extLst>
                    <a:ext uri="{FF2B5EF4-FFF2-40B4-BE49-F238E27FC236}">
                      <a16:creationId xmlns:a16="http://schemas.microsoft.com/office/drawing/2014/main" id="{32433726-F996-4D73-93CD-D7F5BCCDE3E7}"/>
                    </a:ext>
                  </a:extLst>
                </p:cNvPr>
                <p:cNvSpPr>
                  <a:spLocks noChangeArrowheads="1"/>
                </p:cNvSpPr>
                <p:nvPr userDrawn="1"/>
              </p:nvSpPr>
              <p:spPr bwMode="auto">
                <a:xfrm>
                  <a:off x="6011"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7" name="Rectangle 74">
                  <a:extLst>
                    <a:ext uri="{FF2B5EF4-FFF2-40B4-BE49-F238E27FC236}">
                      <a16:creationId xmlns:a16="http://schemas.microsoft.com/office/drawing/2014/main" id="{DD0EB608-1BB3-4A52-AC12-E5D5716FF59F}"/>
                    </a:ext>
                  </a:extLst>
                </p:cNvPr>
                <p:cNvSpPr>
                  <a:spLocks noChangeArrowheads="1"/>
                </p:cNvSpPr>
                <p:nvPr userDrawn="1"/>
              </p:nvSpPr>
              <p:spPr bwMode="auto">
                <a:xfrm>
                  <a:off x="5868" y="898"/>
                  <a:ext cx="82" cy="9"/>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8" name="Rectangle 75">
                  <a:extLst>
                    <a:ext uri="{FF2B5EF4-FFF2-40B4-BE49-F238E27FC236}">
                      <a16:creationId xmlns:a16="http://schemas.microsoft.com/office/drawing/2014/main" id="{CA5AB09E-44E3-4D78-9A65-9A0276747DB9}"/>
                    </a:ext>
                  </a:extLst>
                </p:cNvPr>
                <p:cNvSpPr>
                  <a:spLocks noChangeArrowheads="1"/>
                </p:cNvSpPr>
                <p:nvPr userDrawn="1"/>
              </p:nvSpPr>
              <p:spPr bwMode="auto">
                <a:xfrm>
                  <a:off x="5950" y="853"/>
                  <a:ext cx="83" cy="8"/>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9" name="Rectangle 76">
                  <a:extLst>
                    <a:ext uri="{FF2B5EF4-FFF2-40B4-BE49-F238E27FC236}">
                      <a16:creationId xmlns:a16="http://schemas.microsoft.com/office/drawing/2014/main" id="{C1D32E52-68BB-4000-B08A-C439D8D4AC1D}"/>
                    </a:ext>
                  </a:extLst>
                </p:cNvPr>
                <p:cNvSpPr>
                  <a:spLocks noChangeArrowheads="1"/>
                </p:cNvSpPr>
                <p:nvPr userDrawn="1"/>
              </p:nvSpPr>
              <p:spPr bwMode="auto">
                <a:xfrm>
                  <a:off x="6033" y="898"/>
                  <a:ext cx="82" cy="9"/>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0" name="Rectangle 77">
                  <a:extLst>
                    <a:ext uri="{FF2B5EF4-FFF2-40B4-BE49-F238E27FC236}">
                      <a16:creationId xmlns:a16="http://schemas.microsoft.com/office/drawing/2014/main" id="{251BC3F9-BBBE-4EF8-8AAC-A60977150B2F}"/>
                    </a:ext>
                  </a:extLst>
                </p:cNvPr>
                <p:cNvSpPr>
                  <a:spLocks noChangeArrowheads="1"/>
                </p:cNvSpPr>
                <p:nvPr userDrawn="1"/>
              </p:nvSpPr>
              <p:spPr bwMode="auto">
                <a:xfrm>
                  <a:off x="6045"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1" name="Rectangle 78">
                  <a:extLst>
                    <a:ext uri="{FF2B5EF4-FFF2-40B4-BE49-F238E27FC236}">
                      <a16:creationId xmlns:a16="http://schemas.microsoft.com/office/drawing/2014/main" id="{03C41181-5FD1-4303-9989-637CFAB6062C}"/>
                    </a:ext>
                  </a:extLst>
                </p:cNvPr>
                <p:cNvSpPr>
                  <a:spLocks noChangeArrowheads="1"/>
                </p:cNvSpPr>
                <p:nvPr userDrawn="1"/>
              </p:nvSpPr>
              <p:spPr bwMode="auto">
                <a:xfrm>
                  <a:off x="6061"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2" name="Rectangle 79">
                  <a:extLst>
                    <a:ext uri="{FF2B5EF4-FFF2-40B4-BE49-F238E27FC236}">
                      <a16:creationId xmlns:a16="http://schemas.microsoft.com/office/drawing/2014/main" id="{D9F3143F-2968-4C81-908B-1BDA06FC2F76}"/>
                    </a:ext>
                  </a:extLst>
                </p:cNvPr>
                <p:cNvSpPr>
                  <a:spLocks noChangeArrowheads="1"/>
                </p:cNvSpPr>
                <p:nvPr userDrawn="1"/>
              </p:nvSpPr>
              <p:spPr bwMode="auto">
                <a:xfrm>
                  <a:off x="6077"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3" name="Rectangle 80">
                  <a:extLst>
                    <a:ext uri="{FF2B5EF4-FFF2-40B4-BE49-F238E27FC236}">
                      <a16:creationId xmlns:a16="http://schemas.microsoft.com/office/drawing/2014/main" id="{8ADD3039-EF87-42B7-A560-C8283CD8D5BD}"/>
                    </a:ext>
                  </a:extLst>
                </p:cNvPr>
                <p:cNvSpPr>
                  <a:spLocks noChangeArrowheads="1"/>
                </p:cNvSpPr>
                <p:nvPr userDrawn="1"/>
              </p:nvSpPr>
              <p:spPr bwMode="auto">
                <a:xfrm>
                  <a:off x="6093"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4" name="Rectangle 81">
                  <a:extLst>
                    <a:ext uri="{FF2B5EF4-FFF2-40B4-BE49-F238E27FC236}">
                      <a16:creationId xmlns:a16="http://schemas.microsoft.com/office/drawing/2014/main" id="{627C25F2-51A4-4252-864A-56D0042CAD13}"/>
                    </a:ext>
                  </a:extLst>
                </p:cNvPr>
                <p:cNvSpPr>
                  <a:spLocks noChangeArrowheads="1"/>
                </p:cNvSpPr>
                <p:nvPr userDrawn="1"/>
              </p:nvSpPr>
              <p:spPr bwMode="auto">
                <a:xfrm>
                  <a:off x="5845" y="1030"/>
                  <a:ext cx="292"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5" name="Freeform 82">
                  <a:extLst>
                    <a:ext uri="{FF2B5EF4-FFF2-40B4-BE49-F238E27FC236}">
                      <a16:creationId xmlns:a16="http://schemas.microsoft.com/office/drawing/2014/main" id="{D0A13F4A-EEF4-43EE-9BE8-9C52E21CBB7A}"/>
                    </a:ext>
                  </a:extLst>
                </p:cNvPr>
                <p:cNvSpPr>
                  <a:spLocks/>
                </p:cNvSpPr>
                <p:nvPr userDrawn="1"/>
              </p:nvSpPr>
              <p:spPr bwMode="auto">
                <a:xfrm>
                  <a:off x="6226" y="670"/>
                  <a:ext cx="234" cy="119"/>
                </a:xfrm>
                <a:custGeom>
                  <a:avLst/>
                  <a:gdLst>
                    <a:gd name="T0" fmla="*/ 481 w 513"/>
                    <a:gd name="T1" fmla="*/ 0 h 261"/>
                    <a:gd name="T2" fmla="*/ 441 w 513"/>
                    <a:gd name="T3" fmla="*/ 65 h 261"/>
                    <a:gd name="T4" fmla="*/ 126 w 513"/>
                    <a:gd name="T5" fmla="*/ 65 h 261"/>
                    <a:gd name="T6" fmla="*/ 0 w 513"/>
                    <a:gd name="T7" fmla="*/ 261 h 261"/>
                    <a:gd name="T8" fmla="*/ 115 w 513"/>
                    <a:gd name="T9" fmla="*/ 261 h 261"/>
                    <a:gd name="T10" fmla="*/ 306 w 513"/>
                    <a:gd name="T11" fmla="*/ 110 h 261"/>
                    <a:gd name="T12" fmla="*/ 412 w 513"/>
                    <a:gd name="T13" fmla="*/ 110 h 261"/>
                    <a:gd name="T14" fmla="*/ 496 w 513"/>
                    <a:gd name="T15" fmla="*/ 111 h 261"/>
                    <a:gd name="T16" fmla="*/ 513 w 513"/>
                    <a:gd name="T17" fmla="*/ 0 h 261"/>
                    <a:gd name="T18" fmla="*/ 481 w 513"/>
                    <a:gd name="T19"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3" h="261">
                      <a:moveTo>
                        <a:pt x="481" y="0"/>
                      </a:moveTo>
                      <a:cubicBezTo>
                        <a:pt x="441" y="65"/>
                        <a:pt x="441" y="65"/>
                        <a:pt x="441" y="65"/>
                      </a:cubicBezTo>
                      <a:cubicBezTo>
                        <a:pt x="126" y="65"/>
                        <a:pt x="126" y="65"/>
                        <a:pt x="126" y="65"/>
                      </a:cubicBezTo>
                      <a:cubicBezTo>
                        <a:pt x="17" y="65"/>
                        <a:pt x="0" y="153"/>
                        <a:pt x="0" y="261"/>
                      </a:cubicBezTo>
                      <a:cubicBezTo>
                        <a:pt x="115" y="261"/>
                        <a:pt x="115" y="261"/>
                        <a:pt x="115" y="261"/>
                      </a:cubicBezTo>
                      <a:cubicBezTo>
                        <a:pt x="208" y="261"/>
                        <a:pt x="286" y="197"/>
                        <a:pt x="306" y="110"/>
                      </a:cubicBezTo>
                      <a:cubicBezTo>
                        <a:pt x="412" y="110"/>
                        <a:pt x="412" y="110"/>
                        <a:pt x="412" y="110"/>
                      </a:cubicBezTo>
                      <a:cubicBezTo>
                        <a:pt x="496" y="111"/>
                        <a:pt x="496" y="111"/>
                        <a:pt x="496" y="111"/>
                      </a:cubicBezTo>
                      <a:cubicBezTo>
                        <a:pt x="513" y="0"/>
                        <a:pt x="513" y="0"/>
                        <a:pt x="513" y="0"/>
                      </a:cubicBezTo>
                      <a:lnTo>
                        <a:pt x="481" y="0"/>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6" name="Line 83">
                  <a:extLst>
                    <a:ext uri="{FF2B5EF4-FFF2-40B4-BE49-F238E27FC236}">
                      <a16:creationId xmlns:a16="http://schemas.microsoft.com/office/drawing/2014/main" id="{B72F98EB-CA78-4075-8C2A-9EB84C096511}"/>
                    </a:ext>
                  </a:extLst>
                </p:cNvPr>
                <p:cNvSpPr>
                  <a:spLocks noChangeShapeType="1"/>
                </p:cNvSpPr>
                <p:nvPr userDrawn="1"/>
              </p:nvSpPr>
              <p:spPr bwMode="auto">
                <a:xfrm>
                  <a:off x="6315" y="659"/>
                  <a:ext cx="0" cy="45"/>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7" name="Oval 84">
                  <a:extLst>
                    <a:ext uri="{FF2B5EF4-FFF2-40B4-BE49-F238E27FC236}">
                      <a16:creationId xmlns:a16="http://schemas.microsoft.com/office/drawing/2014/main" id="{7FA1ED9E-D248-4008-ACA0-C575DC5FBE6E}"/>
                    </a:ext>
                  </a:extLst>
                </p:cNvPr>
                <p:cNvSpPr>
                  <a:spLocks noChangeArrowheads="1"/>
                </p:cNvSpPr>
                <p:nvPr userDrawn="1"/>
              </p:nvSpPr>
              <p:spPr bwMode="auto">
                <a:xfrm>
                  <a:off x="6231" y="650"/>
                  <a:ext cx="168" cy="17"/>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8" name="Freeform 85">
                  <a:extLst>
                    <a:ext uri="{FF2B5EF4-FFF2-40B4-BE49-F238E27FC236}">
                      <a16:creationId xmlns:a16="http://schemas.microsoft.com/office/drawing/2014/main" id="{E4CFE463-7216-441C-A2AC-DF7F7CE14540}"/>
                    </a:ext>
                  </a:extLst>
                </p:cNvPr>
                <p:cNvSpPr>
                  <a:spLocks/>
                </p:cNvSpPr>
                <p:nvPr userDrawn="1"/>
              </p:nvSpPr>
              <p:spPr bwMode="auto">
                <a:xfrm>
                  <a:off x="6227" y="700"/>
                  <a:ext cx="106" cy="67"/>
                </a:xfrm>
                <a:custGeom>
                  <a:avLst/>
                  <a:gdLst>
                    <a:gd name="T0" fmla="*/ 124 w 233"/>
                    <a:gd name="T1" fmla="*/ 0 h 147"/>
                    <a:gd name="T2" fmla="*/ 233 w 233"/>
                    <a:gd name="T3" fmla="*/ 0 h 147"/>
                    <a:gd name="T4" fmla="*/ 85 w 233"/>
                    <a:gd name="T5" fmla="*/ 147 h 147"/>
                    <a:gd name="T6" fmla="*/ 0 w 233"/>
                    <a:gd name="T7" fmla="*/ 147 h 147"/>
                    <a:gd name="T8" fmla="*/ 124 w 233"/>
                    <a:gd name="T9" fmla="*/ 0 h 147"/>
                  </a:gdLst>
                  <a:ahLst/>
                  <a:cxnLst>
                    <a:cxn ang="0">
                      <a:pos x="T0" y="T1"/>
                    </a:cxn>
                    <a:cxn ang="0">
                      <a:pos x="T2" y="T3"/>
                    </a:cxn>
                    <a:cxn ang="0">
                      <a:pos x="T4" y="T5"/>
                    </a:cxn>
                    <a:cxn ang="0">
                      <a:pos x="T6" y="T7"/>
                    </a:cxn>
                    <a:cxn ang="0">
                      <a:pos x="T8" y="T9"/>
                    </a:cxn>
                  </a:cxnLst>
                  <a:rect l="0" t="0" r="r" b="b"/>
                  <a:pathLst>
                    <a:path w="233" h="147">
                      <a:moveTo>
                        <a:pt x="124" y="0"/>
                      </a:moveTo>
                      <a:cubicBezTo>
                        <a:pt x="233" y="0"/>
                        <a:pt x="233" y="0"/>
                        <a:pt x="233" y="0"/>
                      </a:cubicBezTo>
                      <a:cubicBezTo>
                        <a:pt x="233" y="81"/>
                        <a:pt x="167" y="147"/>
                        <a:pt x="85" y="147"/>
                      </a:cubicBezTo>
                      <a:cubicBezTo>
                        <a:pt x="0" y="147"/>
                        <a:pt x="0" y="147"/>
                        <a:pt x="0" y="147"/>
                      </a:cubicBezTo>
                      <a:cubicBezTo>
                        <a:pt x="6" y="62"/>
                        <a:pt x="33" y="0"/>
                        <a:pt x="1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9" name="Freeform 86">
                  <a:extLst>
                    <a:ext uri="{FF2B5EF4-FFF2-40B4-BE49-F238E27FC236}">
                      <a16:creationId xmlns:a16="http://schemas.microsoft.com/office/drawing/2014/main" id="{EAF5C90D-8BD1-4B13-B253-448E06C0C290}"/>
                    </a:ext>
                  </a:extLst>
                </p:cNvPr>
                <p:cNvSpPr>
                  <a:spLocks/>
                </p:cNvSpPr>
                <p:nvPr userDrawn="1"/>
              </p:nvSpPr>
              <p:spPr bwMode="auto">
                <a:xfrm>
                  <a:off x="6227" y="700"/>
                  <a:ext cx="96" cy="67"/>
                </a:xfrm>
                <a:custGeom>
                  <a:avLst/>
                  <a:gdLst>
                    <a:gd name="T0" fmla="*/ 209 w 209"/>
                    <a:gd name="T1" fmla="*/ 0 h 147"/>
                    <a:gd name="T2" fmla="*/ 124 w 209"/>
                    <a:gd name="T3" fmla="*/ 0 h 147"/>
                    <a:gd name="T4" fmla="*/ 0 w 209"/>
                    <a:gd name="T5" fmla="*/ 147 h 147"/>
                    <a:gd name="T6" fmla="*/ 85 w 209"/>
                    <a:gd name="T7" fmla="*/ 147 h 147"/>
                    <a:gd name="T8" fmla="*/ 209 w 209"/>
                    <a:gd name="T9" fmla="*/ 0 h 147"/>
                  </a:gdLst>
                  <a:ahLst/>
                  <a:cxnLst>
                    <a:cxn ang="0">
                      <a:pos x="T0" y="T1"/>
                    </a:cxn>
                    <a:cxn ang="0">
                      <a:pos x="T2" y="T3"/>
                    </a:cxn>
                    <a:cxn ang="0">
                      <a:pos x="T4" y="T5"/>
                    </a:cxn>
                    <a:cxn ang="0">
                      <a:pos x="T6" y="T7"/>
                    </a:cxn>
                    <a:cxn ang="0">
                      <a:pos x="T8" y="T9"/>
                    </a:cxn>
                  </a:cxnLst>
                  <a:rect l="0" t="0" r="r" b="b"/>
                  <a:pathLst>
                    <a:path w="209" h="147">
                      <a:moveTo>
                        <a:pt x="209" y="0"/>
                      </a:moveTo>
                      <a:cubicBezTo>
                        <a:pt x="124" y="0"/>
                        <a:pt x="124" y="0"/>
                        <a:pt x="124" y="0"/>
                      </a:cubicBezTo>
                      <a:cubicBezTo>
                        <a:pt x="33" y="0"/>
                        <a:pt x="6" y="62"/>
                        <a:pt x="0" y="147"/>
                      </a:cubicBezTo>
                      <a:cubicBezTo>
                        <a:pt x="85" y="147"/>
                        <a:pt x="85" y="147"/>
                        <a:pt x="85" y="147"/>
                      </a:cubicBezTo>
                      <a:cubicBezTo>
                        <a:pt x="91" y="62"/>
                        <a:pt x="117" y="0"/>
                        <a:pt x="209" y="0"/>
                      </a:cubicBezTo>
                      <a:close/>
                    </a:path>
                  </a:pathLst>
                </a:custGeom>
                <a:solidFill>
                  <a:srgbClr val="78C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0" name="Line 87">
                  <a:extLst>
                    <a:ext uri="{FF2B5EF4-FFF2-40B4-BE49-F238E27FC236}">
                      <a16:creationId xmlns:a16="http://schemas.microsoft.com/office/drawing/2014/main" id="{239BC0BA-756D-4074-A2C0-ECE7BE6F96D1}"/>
                    </a:ext>
                  </a:extLst>
                </p:cNvPr>
                <p:cNvSpPr>
                  <a:spLocks noChangeShapeType="1"/>
                </p:cNvSpPr>
                <p:nvPr userDrawn="1"/>
              </p:nvSpPr>
              <p:spPr bwMode="auto">
                <a:xfrm>
                  <a:off x="6500" y="690"/>
                  <a:ext cx="87"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1" name="Line 88">
                  <a:extLst>
                    <a:ext uri="{FF2B5EF4-FFF2-40B4-BE49-F238E27FC236}">
                      <a16:creationId xmlns:a16="http://schemas.microsoft.com/office/drawing/2014/main" id="{6396362A-F79D-4374-811D-0BB75F1C8D9C}"/>
                    </a:ext>
                  </a:extLst>
                </p:cNvPr>
                <p:cNvSpPr>
                  <a:spLocks noChangeShapeType="1"/>
                </p:cNvSpPr>
                <p:nvPr userDrawn="1"/>
              </p:nvSpPr>
              <p:spPr bwMode="auto">
                <a:xfrm>
                  <a:off x="6483" y="705"/>
                  <a:ext cx="86"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2" name="Freeform 89">
                  <a:extLst>
                    <a:ext uri="{FF2B5EF4-FFF2-40B4-BE49-F238E27FC236}">
                      <a16:creationId xmlns:a16="http://schemas.microsoft.com/office/drawing/2014/main" id="{7BFA5190-82D5-4760-AF21-A8769759AB2F}"/>
                    </a:ext>
                  </a:extLst>
                </p:cNvPr>
                <p:cNvSpPr>
                  <a:spLocks/>
                </p:cNvSpPr>
                <p:nvPr userDrawn="1"/>
              </p:nvSpPr>
              <p:spPr bwMode="auto">
                <a:xfrm>
                  <a:off x="6327" y="1205"/>
                  <a:ext cx="12" cy="59"/>
                </a:xfrm>
                <a:custGeom>
                  <a:avLst/>
                  <a:gdLst>
                    <a:gd name="T0" fmla="*/ 23 w 26"/>
                    <a:gd name="T1" fmla="*/ 105 h 131"/>
                    <a:gd name="T2" fmla="*/ 19 w 26"/>
                    <a:gd name="T3" fmla="*/ 105 h 131"/>
                    <a:gd name="T4" fmla="*/ 19 w 26"/>
                    <a:gd name="T5" fmla="*/ 0 h 131"/>
                    <a:gd name="T6" fmla="*/ 7 w 26"/>
                    <a:gd name="T7" fmla="*/ 0 h 131"/>
                    <a:gd name="T8" fmla="*/ 7 w 26"/>
                    <a:gd name="T9" fmla="*/ 105 h 131"/>
                    <a:gd name="T10" fmla="*/ 4 w 26"/>
                    <a:gd name="T11" fmla="*/ 105 h 131"/>
                    <a:gd name="T12" fmla="*/ 0 w 26"/>
                    <a:gd name="T13" fmla="*/ 108 h 131"/>
                    <a:gd name="T14" fmla="*/ 0 w 26"/>
                    <a:gd name="T15" fmla="*/ 131 h 131"/>
                    <a:gd name="T16" fmla="*/ 26 w 26"/>
                    <a:gd name="T17" fmla="*/ 131 h 131"/>
                    <a:gd name="T18" fmla="*/ 26 w 26"/>
                    <a:gd name="T19" fmla="*/ 108 h 131"/>
                    <a:gd name="T20" fmla="*/ 23 w 26"/>
                    <a:gd name="T21" fmla="*/ 10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31">
                      <a:moveTo>
                        <a:pt x="23" y="105"/>
                      </a:moveTo>
                      <a:cubicBezTo>
                        <a:pt x="19" y="105"/>
                        <a:pt x="19" y="105"/>
                        <a:pt x="19" y="105"/>
                      </a:cubicBezTo>
                      <a:cubicBezTo>
                        <a:pt x="19" y="0"/>
                        <a:pt x="19" y="0"/>
                        <a:pt x="19" y="0"/>
                      </a:cubicBezTo>
                      <a:cubicBezTo>
                        <a:pt x="7" y="0"/>
                        <a:pt x="7" y="0"/>
                        <a:pt x="7" y="0"/>
                      </a:cubicBezTo>
                      <a:cubicBezTo>
                        <a:pt x="7" y="105"/>
                        <a:pt x="7" y="105"/>
                        <a:pt x="7" y="105"/>
                      </a:cubicBezTo>
                      <a:cubicBezTo>
                        <a:pt x="4" y="105"/>
                        <a:pt x="4" y="105"/>
                        <a:pt x="4" y="105"/>
                      </a:cubicBezTo>
                      <a:cubicBezTo>
                        <a:pt x="2" y="105"/>
                        <a:pt x="0" y="106"/>
                        <a:pt x="0" y="108"/>
                      </a:cubicBezTo>
                      <a:cubicBezTo>
                        <a:pt x="0" y="131"/>
                        <a:pt x="0" y="131"/>
                        <a:pt x="0" y="131"/>
                      </a:cubicBezTo>
                      <a:cubicBezTo>
                        <a:pt x="26" y="131"/>
                        <a:pt x="26" y="131"/>
                        <a:pt x="26" y="131"/>
                      </a:cubicBezTo>
                      <a:cubicBezTo>
                        <a:pt x="26" y="108"/>
                        <a:pt x="26" y="108"/>
                        <a:pt x="26" y="108"/>
                      </a:cubicBezTo>
                      <a:cubicBezTo>
                        <a:pt x="26" y="106"/>
                        <a:pt x="25" y="105"/>
                        <a:pt x="23" y="105"/>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3" name="Freeform 90">
                  <a:extLst>
                    <a:ext uri="{FF2B5EF4-FFF2-40B4-BE49-F238E27FC236}">
                      <a16:creationId xmlns:a16="http://schemas.microsoft.com/office/drawing/2014/main" id="{0C2E0EF5-B742-4355-91BC-1599A47F5B60}"/>
                    </a:ext>
                  </a:extLst>
                </p:cNvPr>
                <p:cNvSpPr>
                  <a:spLocks/>
                </p:cNvSpPr>
                <p:nvPr userDrawn="1"/>
              </p:nvSpPr>
              <p:spPr bwMode="auto">
                <a:xfrm>
                  <a:off x="6327" y="1205"/>
                  <a:ext cx="6" cy="59"/>
                </a:xfrm>
                <a:custGeom>
                  <a:avLst/>
                  <a:gdLst>
                    <a:gd name="T0" fmla="*/ 4 w 12"/>
                    <a:gd name="T1" fmla="*/ 105 h 131"/>
                    <a:gd name="T2" fmla="*/ 7 w 12"/>
                    <a:gd name="T3" fmla="*/ 105 h 131"/>
                    <a:gd name="T4" fmla="*/ 7 w 12"/>
                    <a:gd name="T5" fmla="*/ 0 h 131"/>
                    <a:gd name="T6" fmla="*/ 12 w 12"/>
                    <a:gd name="T7" fmla="*/ 0 h 131"/>
                    <a:gd name="T8" fmla="*/ 12 w 12"/>
                    <a:gd name="T9" fmla="*/ 105 h 131"/>
                    <a:gd name="T10" fmla="*/ 8 w 12"/>
                    <a:gd name="T11" fmla="*/ 105 h 131"/>
                    <a:gd name="T12" fmla="*/ 5 w 12"/>
                    <a:gd name="T13" fmla="*/ 108 h 131"/>
                    <a:gd name="T14" fmla="*/ 5 w 12"/>
                    <a:gd name="T15" fmla="*/ 131 h 131"/>
                    <a:gd name="T16" fmla="*/ 0 w 12"/>
                    <a:gd name="T17" fmla="*/ 131 h 131"/>
                    <a:gd name="T18" fmla="*/ 0 w 12"/>
                    <a:gd name="T19" fmla="*/ 108 h 131"/>
                    <a:gd name="T20" fmla="*/ 4 w 12"/>
                    <a:gd name="T21" fmla="*/ 10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31">
                      <a:moveTo>
                        <a:pt x="4" y="105"/>
                      </a:moveTo>
                      <a:cubicBezTo>
                        <a:pt x="7" y="105"/>
                        <a:pt x="7" y="105"/>
                        <a:pt x="7" y="105"/>
                      </a:cubicBezTo>
                      <a:cubicBezTo>
                        <a:pt x="7" y="0"/>
                        <a:pt x="7" y="0"/>
                        <a:pt x="7" y="0"/>
                      </a:cubicBezTo>
                      <a:cubicBezTo>
                        <a:pt x="12" y="0"/>
                        <a:pt x="12" y="0"/>
                        <a:pt x="12" y="0"/>
                      </a:cubicBezTo>
                      <a:cubicBezTo>
                        <a:pt x="12" y="105"/>
                        <a:pt x="12" y="105"/>
                        <a:pt x="12" y="105"/>
                      </a:cubicBezTo>
                      <a:cubicBezTo>
                        <a:pt x="8" y="105"/>
                        <a:pt x="8" y="105"/>
                        <a:pt x="8" y="105"/>
                      </a:cubicBezTo>
                      <a:cubicBezTo>
                        <a:pt x="6" y="105"/>
                        <a:pt x="5" y="106"/>
                        <a:pt x="5" y="108"/>
                      </a:cubicBezTo>
                      <a:cubicBezTo>
                        <a:pt x="5" y="131"/>
                        <a:pt x="5" y="131"/>
                        <a:pt x="5" y="131"/>
                      </a:cubicBezTo>
                      <a:cubicBezTo>
                        <a:pt x="0" y="131"/>
                        <a:pt x="0" y="131"/>
                        <a:pt x="0" y="131"/>
                      </a:cubicBezTo>
                      <a:cubicBezTo>
                        <a:pt x="0" y="108"/>
                        <a:pt x="0" y="108"/>
                        <a:pt x="0" y="108"/>
                      </a:cubicBezTo>
                      <a:cubicBezTo>
                        <a:pt x="0" y="106"/>
                        <a:pt x="2" y="105"/>
                        <a:pt x="4" y="105"/>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4" name="Freeform 91">
                  <a:extLst>
                    <a:ext uri="{FF2B5EF4-FFF2-40B4-BE49-F238E27FC236}">
                      <a16:creationId xmlns:a16="http://schemas.microsoft.com/office/drawing/2014/main" id="{D6E6B819-B219-4745-A82D-6A2A250E140A}"/>
                    </a:ext>
                  </a:extLst>
                </p:cNvPr>
                <p:cNvSpPr>
                  <a:spLocks/>
                </p:cNvSpPr>
                <p:nvPr userDrawn="1"/>
              </p:nvSpPr>
              <p:spPr bwMode="auto">
                <a:xfrm>
                  <a:off x="6242" y="1115"/>
                  <a:ext cx="47" cy="46"/>
                </a:xfrm>
                <a:custGeom>
                  <a:avLst/>
                  <a:gdLst>
                    <a:gd name="T0" fmla="*/ 47 w 47"/>
                    <a:gd name="T1" fmla="*/ 30 h 46"/>
                    <a:gd name="T2" fmla="*/ 31 w 47"/>
                    <a:gd name="T3" fmla="*/ 46 h 46"/>
                    <a:gd name="T4" fmla="*/ 0 w 47"/>
                    <a:gd name="T5" fmla="*/ 16 h 46"/>
                    <a:gd name="T6" fmla="*/ 17 w 47"/>
                    <a:gd name="T7" fmla="*/ 0 h 46"/>
                    <a:gd name="T8" fmla="*/ 47 w 47"/>
                    <a:gd name="T9" fmla="*/ 30 h 46"/>
                  </a:gdLst>
                  <a:ahLst/>
                  <a:cxnLst>
                    <a:cxn ang="0">
                      <a:pos x="T0" y="T1"/>
                    </a:cxn>
                    <a:cxn ang="0">
                      <a:pos x="T2" y="T3"/>
                    </a:cxn>
                    <a:cxn ang="0">
                      <a:pos x="T4" y="T5"/>
                    </a:cxn>
                    <a:cxn ang="0">
                      <a:pos x="T6" y="T7"/>
                    </a:cxn>
                    <a:cxn ang="0">
                      <a:pos x="T8" y="T9"/>
                    </a:cxn>
                  </a:cxnLst>
                  <a:rect l="0" t="0" r="r" b="b"/>
                  <a:pathLst>
                    <a:path w="47" h="46">
                      <a:moveTo>
                        <a:pt x="47" y="30"/>
                      </a:moveTo>
                      <a:lnTo>
                        <a:pt x="31" y="46"/>
                      </a:lnTo>
                      <a:lnTo>
                        <a:pt x="0" y="16"/>
                      </a:lnTo>
                      <a:lnTo>
                        <a:pt x="17" y="0"/>
                      </a:lnTo>
                      <a:lnTo>
                        <a:pt x="47" y="30"/>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5" name="Freeform 92">
                  <a:extLst>
                    <a:ext uri="{FF2B5EF4-FFF2-40B4-BE49-F238E27FC236}">
                      <a16:creationId xmlns:a16="http://schemas.microsoft.com/office/drawing/2014/main" id="{88A73BD7-1E32-4B51-9601-991FAC3518A1}"/>
                    </a:ext>
                  </a:extLst>
                </p:cNvPr>
                <p:cNvSpPr>
                  <a:spLocks/>
                </p:cNvSpPr>
                <p:nvPr userDrawn="1"/>
              </p:nvSpPr>
              <p:spPr bwMode="auto">
                <a:xfrm>
                  <a:off x="6166" y="1039"/>
                  <a:ext cx="89" cy="88"/>
                </a:xfrm>
                <a:custGeom>
                  <a:avLst/>
                  <a:gdLst>
                    <a:gd name="T0" fmla="*/ 191 w 195"/>
                    <a:gd name="T1" fmla="*/ 171 h 195"/>
                    <a:gd name="T2" fmla="*/ 191 w 195"/>
                    <a:gd name="T3" fmla="*/ 185 h 195"/>
                    <a:gd name="T4" fmla="*/ 185 w 195"/>
                    <a:gd name="T5" fmla="*/ 191 h 195"/>
                    <a:gd name="T6" fmla="*/ 170 w 195"/>
                    <a:gd name="T7" fmla="*/ 191 h 195"/>
                    <a:gd name="T8" fmla="*/ 4 w 195"/>
                    <a:gd name="T9" fmla="*/ 25 h 195"/>
                    <a:gd name="T10" fmla="*/ 4 w 195"/>
                    <a:gd name="T11" fmla="*/ 10 h 195"/>
                    <a:gd name="T12" fmla="*/ 10 w 195"/>
                    <a:gd name="T13" fmla="*/ 4 h 195"/>
                    <a:gd name="T14" fmla="*/ 24 w 195"/>
                    <a:gd name="T15" fmla="*/ 4 h 195"/>
                    <a:gd name="T16" fmla="*/ 191 w 195"/>
                    <a:gd name="T17" fmla="*/ 17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1" y="171"/>
                      </a:moveTo>
                      <a:cubicBezTo>
                        <a:pt x="195" y="174"/>
                        <a:pt x="195" y="181"/>
                        <a:pt x="191" y="185"/>
                      </a:cubicBezTo>
                      <a:cubicBezTo>
                        <a:pt x="185" y="191"/>
                        <a:pt x="185" y="191"/>
                        <a:pt x="185" y="191"/>
                      </a:cubicBezTo>
                      <a:cubicBezTo>
                        <a:pt x="181" y="195"/>
                        <a:pt x="174" y="195"/>
                        <a:pt x="170" y="191"/>
                      </a:cubicBezTo>
                      <a:cubicBezTo>
                        <a:pt x="4" y="25"/>
                        <a:pt x="4" y="25"/>
                        <a:pt x="4" y="25"/>
                      </a:cubicBezTo>
                      <a:cubicBezTo>
                        <a:pt x="0" y="21"/>
                        <a:pt x="0" y="14"/>
                        <a:pt x="4" y="10"/>
                      </a:cubicBezTo>
                      <a:cubicBezTo>
                        <a:pt x="10" y="4"/>
                        <a:pt x="10" y="4"/>
                        <a:pt x="10" y="4"/>
                      </a:cubicBezTo>
                      <a:cubicBezTo>
                        <a:pt x="14" y="0"/>
                        <a:pt x="21" y="0"/>
                        <a:pt x="24" y="4"/>
                      </a:cubicBezTo>
                      <a:lnTo>
                        <a:pt x="191" y="171"/>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6" name="Freeform 93">
                  <a:extLst>
                    <a:ext uri="{FF2B5EF4-FFF2-40B4-BE49-F238E27FC236}">
                      <a16:creationId xmlns:a16="http://schemas.microsoft.com/office/drawing/2014/main" id="{19B23D7D-2813-4DB3-8E57-076681AB29B8}"/>
                    </a:ext>
                  </a:extLst>
                </p:cNvPr>
                <p:cNvSpPr>
                  <a:spLocks/>
                </p:cNvSpPr>
                <p:nvPr userDrawn="1"/>
              </p:nvSpPr>
              <p:spPr bwMode="auto">
                <a:xfrm>
                  <a:off x="6265" y="1137"/>
                  <a:ext cx="151" cy="150"/>
                </a:xfrm>
                <a:custGeom>
                  <a:avLst/>
                  <a:gdLst>
                    <a:gd name="T0" fmla="*/ 151 w 151"/>
                    <a:gd name="T1" fmla="*/ 128 h 150"/>
                    <a:gd name="T2" fmla="*/ 128 w 151"/>
                    <a:gd name="T3" fmla="*/ 150 h 150"/>
                    <a:gd name="T4" fmla="*/ 0 w 151"/>
                    <a:gd name="T5" fmla="*/ 23 h 150"/>
                    <a:gd name="T6" fmla="*/ 22 w 151"/>
                    <a:gd name="T7" fmla="*/ 0 h 150"/>
                    <a:gd name="T8" fmla="*/ 151 w 151"/>
                    <a:gd name="T9" fmla="*/ 128 h 150"/>
                  </a:gdLst>
                  <a:ahLst/>
                  <a:cxnLst>
                    <a:cxn ang="0">
                      <a:pos x="T0" y="T1"/>
                    </a:cxn>
                    <a:cxn ang="0">
                      <a:pos x="T2" y="T3"/>
                    </a:cxn>
                    <a:cxn ang="0">
                      <a:pos x="T4" y="T5"/>
                    </a:cxn>
                    <a:cxn ang="0">
                      <a:pos x="T6" y="T7"/>
                    </a:cxn>
                    <a:cxn ang="0">
                      <a:pos x="T8" y="T9"/>
                    </a:cxn>
                  </a:cxnLst>
                  <a:rect l="0" t="0" r="r" b="b"/>
                  <a:pathLst>
                    <a:path w="151" h="150">
                      <a:moveTo>
                        <a:pt x="151" y="128"/>
                      </a:moveTo>
                      <a:lnTo>
                        <a:pt x="128" y="150"/>
                      </a:lnTo>
                      <a:lnTo>
                        <a:pt x="0" y="23"/>
                      </a:lnTo>
                      <a:lnTo>
                        <a:pt x="22" y="0"/>
                      </a:lnTo>
                      <a:lnTo>
                        <a:pt x="151"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7" name="Line 94">
                  <a:extLst>
                    <a:ext uri="{FF2B5EF4-FFF2-40B4-BE49-F238E27FC236}">
                      <a16:creationId xmlns:a16="http://schemas.microsoft.com/office/drawing/2014/main" id="{4FCD27CF-786C-413D-B0EA-58AB992ECEDA}"/>
                    </a:ext>
                  </a:extLst>
                </p:cNvPr>
                <p:cNvSpPr>
                  <a:spLocks noChangeShapeType="1"/>
                </p:cNvSpPr>
                <p:nvPr userDrawn="1"/>
              </p:nvSpPr>
              <p:spPr bwMode="auto">
                <a:xfrm flipV="1">
                  <a:off x="6242" y="1115"/>
                  <a:ext cx="17" cy="16"/>
                </a:xfrm>
                <a:prstGeom prst="line">
                  <a:avLst/>
                </a:prstGeom>
                <a:noFill/>
                <a:ln w="14288"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8" name="Line 95">
                  <a:extLst>
                    <a:ext uri="{FF2B5EF4-FFF2-40B4-BE49-F238E27FC236}">
                      <a16:creationId xmlns:a16="http://schemas.microsoft.com/office/drawing/2014/main" id="{B11EDC3C-8877-4DFD-9D26-6A53D14E107A}"/>
                    </a:ext>
                  </a:extLst>
                </p:cNvPr>
                <p:cNvSpPr>
                  <a:spLocks noChangeShapeType="1"/>
                </p:cNvSpPr>
                <p:nvPr userDrawn="1"/>
              </p:nvSpPr>
              <p:spPr bwMode="auto">
                <a:xfrm flipV="1">
                  <a:off x="6191" y="1063"/>
                  <a:ext cx="10" cy="11"/>
                </a:xfrm>
                <a:prstGeom prst="line">
                  <a:avLst/>
                </a:prstGeom>
                <a:noFill/>
                <a:ln w="14288"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9" name="Freeform 96">
                  <a:extLst>
                    <a:ext uri="{FF2B5EF4-FFF2-40B4-BE49-F238E27FC236}">
                      <a16:creationId xmlns:a16="http://schemas.microsoft.com/office/drawing/2014/main" id="{8A167BFA-CF71-42A0-977B-E6011032D49C}"/>
                    </a:ext>
                  </a:extLst>
                </p:cNvPr>
                <p:cNvSpPr>
                  <a:spLocks/>
                </p:cNvSpPr>
                <p:nvPr userDrawn="1"/>
              </p:nvSpPr>
              <p:spPr bwMode="auto">
                <a:xfrm>
                  <a:off x="6281" y="1139"/>
                  <a:ext cx="135" cy="127"/>
                </a:xfrm>
                <a:custGeom>
                  <a:avLst/>
                  <a:gdLst>
                    <a:gd name="T0" fmla="*/ 135 w 135"/>
                    <a:gd name="T1" fmla="*/ 126 h 127"/>
                    <a:gd name="T2" fmla="*/ 133 w 135"/>
                    <a:gd name="T3" fmla="*/ 127 h 127"/>
                    <a:gd name="T4" fmla="*/ 0 w 135"/>
                    <a:gd name="T5" fmla="*/ 8 h 127"/>
                    <a:gd name="T6" fmla="*/ 8 w 135"/>
                    <a:gd name="T7" fmla="*/ 0 h 127"/>
                    <a:gd name="T8" fmla="*/ 135 w 135"/>
                    <a:gd name="T9" fmla="*/ 126 h 127"/>
                  </a:gdLst>
                  <a:ahLst/>
                  <a:cxnLst>
                    <a:cxn ang="0">
                      <a:pos x="T0" y="T1"/>
                    </a:cxn>
                    <a:cxn ang="0">
                      <a:pos x="T2" y="T3"/>
                    </a:cxn>
                    <a:cxn ang="0">
                      <a:pos x="T4" y="T5"/>
                    </a:cxn>
                    <a:cxn ang="0">
                      <a:pos x="T6" y="T7"/>
                    </a:cxn>
                    <a:cxn ang="0">
                      <a:pos x="T8" y="T9"/>
                    </a:cxn>
                  </a:cxnLst>
                  <a:rect l="0" t="0" r="r" b="b"/>
                  <a:pathLst>
                    <a:path w="135" h="127">
                      <a:moveTo>
                        <a:pt x="135" y="126"/>
                      </a:moveTo>
                      <a:lnTo>
                        <a:pt x="133" y="127"/>
                      </a:lnTo>
                      <a:lnTo>
                        <a:pt x="0" y="8"/>
                      </a:lnTo>
                      <a:lnTo>
                        <a:pt x="8" y="0"/>
                      </a:lnTo>
                      <a:lnTo>
                        <a:pt x="135" y="126"/>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0" name="Freeform 97">
                  <a:extLst>
                    <a:ext uri="{FF2B5EF4-FFF2-40B4-BE49-F238E27FC236}">
                      <a16:creationId xmlns:a16="http://schemas.microsoft.com/office/drawing/2014/main" id="{A0D3FA31-71A9-4F04-8225-E9D37A4E580D}"/>
                    </a:ext>
                  </a:extLst>
                </p:cNvPr>
                <p:cNvSpPr>
                  <a:spLocks/>
                </p:cNvSpPr>
                <p:nvPr userDrawn="1"/>
              </p:nvSpPr>
              <p:spPr bwMode="auto">
                <a:xfrm>
                  <a:off x="6266" y="1153"/>
                  <a:ext cx="129" cy="134"/>
                </a:xfrm>
                <a:custGeom>
                  <a:avLst/>
                  <a:gdLst>
                    <a:gd name="T0" fmla="*/ 127 w 129"/>
                    <a:gd name="T1" fmla="*/ 134 h 134"/>
                    <a:gd name="T2" fmla="*/ 129 w 129"/>
                    <a:gd name="T3" fmla="*/ 132 h 134"/>
                    <a:gd name="T4" fmla="*/ 9 w 129"/>
                    <a:gd name="T5" fmla="*/ 0 h 134"/>
                    <a:gd name="T6" fmla="*/ 0 w 129"/>
                    <a:gd name="T7" fmla="*/ 8 h 134"/>
                    <a:gd name="T8" fmla="*/ 127 w 129"/>
                    <a:gd name="T9" fmla="*/ 134 h 134"/>
                  </a:gdLst>
                  <a:ahLst/>
                  <a:cxnLst>
                    <a:cxn ang="0">
                      <a:pos x="T0" y="T1"/>
                    </a:cxn>
                    <a:cxn ang="0">
                      <a:pos x="T2" y="T3"/>
                    </a:cxn>
                    <a:cxn ang="0">
                      <a:pos x="T4" y="T5"/>
                    </a:cxn>
                    <a:cxn ang="0">
                      <a:pos x="T6" y="T7"/>
                    </a:cxn>
                    <a:cxn ang="0">
                      <a:pos x="T8" y="T9"/>
                    </a:cxn>
                  </a:cxnLst>
                  <a:rect l="0" t="0" r="r" b="b"/>
                  <a:pathLst>
                    <a:path w="129" h="134">
                      <a:moveTo>
                        <a:pt x="127" y="134"/>
                      </a:moveTo>
                      <a:lnTo>
                        <a:pt x="129" y="132"/>
                      </a:lnTo>
                      <a:lnTo>
                        <a:pt x="9" y="0"/>
                      </a:lnTo>
                      <a:lnTo>
                        <a:pt x="0" y="8"/>
                      </a:lnTo>
                      <a:lnTo>
                        <a:pt x="127" y="134"/>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1" name="Freeform 98">
                  <a:extLst>
                    <a:ext uri="{FF2B5EF4-FFF2-40B4-BE49-F238E27FC236}">
                      <a16:creationId xmlns:a16="http://schemas.microsoft.com/office/drawing/2014/main" id="{6CD5718C-FCD9-4EEE-9EE3-C7CE964F29E0}"/>
                    </a:ext>
                  </a:extLst>
                </p:cNvPr>
                <p:cNvSpPr>
                  <a:spLocks/>
                </p:cNvSpPr>
                <p:nvPr userDrawn="1"/>
              </p:nvSpPr>
              <p:spPr bwMode="auto">
                <a:xfrm>
                  <a:off x="6294" y="1264"/>
                  <a:ext cx="127" cy="19"/>
                </a:xfrm>
                <a:custGeom>
                  <a:avLst/>
                  <a:gdLst>
                    <a:gd name="T0" fmla="*/ 280 w 280"/>
                    <a:gd name="T1" fmla="*/ 17 h 41"/>
                    <a:gd name="T2" fmla="*/ 263 w 280"/>
                    <a:gd name="T3" fmla="*/ 0 h 41"/>
                    <a:gd name="T4" fmla="*/ 16 w 280"/>
                    <a:gd name="T5" fmla="*/ 0 h 41"/>
                    <a:gd name="T6" fmla="*/ 0 w 280"/>
                    <a:gd name="T7" fmla="*/ 17 h 41"/>
                    <a:gd name="T8" fmla="*/ 0 w 280"/>
                    <a:gd name="T9" fmla="*/ 24 h 41"/>
                    <a:gd name="T10" fmla="*/ 16 w 280"/>
                    <a:gd name="T11" fmla="*/ 41 h 41"/>
                    <a:gd name="T12" fmla="*/ 263 w 280"/>
                    <a:gd name="T13" fmla="*/ 41 h 41"/>
                    <a:gd name="T14" fmla="*/ 280 w 280"/>
                    <a:gd name="T15" fmla="*/ 24 h 41"/>
                    <a:gd name="T16" fmla="*/ 280 w 280"/>
                    <a:gd name="T17"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0" h="41">
                      <a:moveTo>
                        <a:pt x="280" y="17"/>
                      </a:moveTo>
                      <a:cubicBezTo>
                        <a:pt x="280" y="8"/>
                        <a:pt x="272" y="0"/>
                        <a:pt x="263" y="0"/>
                      </a:cubicBezTo>
                      <a:cubicBezTo>
                        <a:pt x="16" y="0"/>
                        <a:pt x="16" y="0"/>
                        <a:pt x="16" y="0"/>
                      </a:cubicBezTo>
                      <a:cubicBezTo>
                        <a:pt x="7" y="0"/>
                        <a:pt x="0" y="8"/>
                        <a:pt x="0" y="17"/>
                      </a:cubicBezTo>
                      <a:cubicBezTo>
                        <a:pt x="0" y="24"/>
                        <a:pt x="0" y="24"/>
                        <a:pt x="0" y="24"/>
                      </a:cubicBezTo>
                      <a:cubicBezTo>
                        <a:pt x="0" y="33"/>
                        <a:pt x="7" y="41"/>
                        <a:pt x="16" y="41"/>
                      </a:cubicBezTo>
                      <a:cubicBezTo>
                        <a:pt x="263" y="41"/>
                        <a:pt x="263" y="41"/>
                        <a:pt x="263" y="41"/>
                      </a:cubicBezTo>
                      <a:cubicBezTo>
                        <a:pt x="272" y="41"/>
                        <a:pt x="280" y="33"/>
                        <a:pt x="280" y="24"/>
                      </a:cubicBezTo>
                      <a:lnTo>
                        <a:pt x="280" y="17"/>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2" name="Oval 99">
                  <a:extLst>
                    <a:ext uri="{FF2B5EF4-FFF2-40B4-BE49-F238E27FC236}">
                      <a16:creationId xmlns:a16="http://schemas.microsoft.com/office/drawing/2014/main" id="{CBF33669-C732-4305-90FC-B00DE2D10C91}"/>
                    </a:ext>
                  </a:extLst>
                </p:cNvPr>
                <p:cNvSpPr>
                  <a:spLocks noChangeArrowheads="1"/>
                </p:cNvSpPr>
                <p:nvPr userDrawn="1"/>
              </p:nvSpPr>
              <p:spPr bwMode="auto">
                <a:xfrm>
                  <a:off x="6235"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3" name="Oval 100">
                  <a:extLst>
                    <a:ext uri="{FF2B5EF4-FFF2-40B4-BE49-F238E27FC236}">
                      <a16:creationId xmlns:a16="http://schemas.microsoft.com/office/drawing/2014/main" id="{F0FB1127-119D-408F-AC70-98FFC9869B7F}"/>
                    </a:ext>
                  </a:extLst>
                </p:cNvPr>
                <p:cNvSpPr>
                  <a:spLocks noChangeArrowheads="1"/>
                </p:cNvSpPr>
                <p:nvPr userDrawn="1"/>
              </p:nvSpPr>
              <p:spPr bwMode="auto">
                <a:xfrm>
                  <a:off x="6309" y="1288"/>
                  <a:ext cx="36"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4" name="Oval 101">
                  <a:extLst>
                    <a:ext uri="{FF2B5EF4-FFF2-40B4-BE49-F238E27FC236}">
                      <a16:creationId xmlns:a16="http://schemas.microsoft.com/office/drawing/2014/main" id="{A3789E18-7EEE-4921-9718-E3111D872CFC}"/>
                    </a:ext>
                  </a:extLst>
                </p:cNvPr>
                <p:cNvSpPr>
                  <a:spLocks noChangeArrowheads="1"/>
                </p:cNvSpPr>
                <p:nvPr userDrawn="1"/>
              </p:nvSpPr>
              <p:spPr bwMode="auto">
                <a:xfrm>
                  <a:off x="6364"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5" name="Freeform 102">
                  <a:extLst>
                    <a:ext uri="{FF2B5EF4-FFF2-40B4-BE49-F238E27FC236}">
                      <a16:creationId xmlns:a16="http://schemas.microsoft.com/office/drawing/2014/main" id="{CFF27981-F1C0-4141-B3F8-2B18F53E845E}"/>
                    </a:ext>
                  </a:extLst>
                </p:cNvPr>
                <p:cNvSpPr>
                  <a:spLocks/>
                </p:cNvSpPr>
                <p:nvPr userDrawn="1"/>
              </p:nvSpPr>
              <p:spPr bwMode="auto">
                <a:xfrm>
                  <a:off x="6209" y="1229"/>
                  <a:ext cx="66" cy="77"/>
                </a:xfrm>
                <a:custGeom>
                  <a:avLst/>
                  <a:gdLst>
                    <a:gd name="T0" fmla="*/ 143 w 143"/>
                    <a:gd name="T1" fmla="*/ 0 h 171"/>
                    <a:gd name="T2" fmla="*/ 38 w 143"/>
                    <a:gd name="T3" fmla="*/ 0 h 171"/>
                    <a:gd name="T4" fmla="*/ 9 w 143"/>
                    <a:gd name="T5" fmla="*/ 171 h 171"/>
                    <a:gd name="T6" fmla="*/ 114 w 143"/>
                    <a:gd name="T7" fmla="*/ 171 h 171"/>
                    <a:gd name="T8" fmla="*/ 143 w 143"/>
                    <a:gd name="T9" fmla="*/ 0 h 171"/>
                  </a:gdLst>
                  <a:ahLst/>
                  <a:cxnLst>
                    <a:cxn ang="0">
                      <a:pos x="T0" y="T1"/>
                    </a:cxn>
                    <a:cxn ang="0">
                      <a:pos x="T2" y="T3"/>
                    </a:cxn>
                    <a:cxn ang="0">
                      <a:pos x="T4" y="T5"/>
                    </a:cxn>
                    <a:cxn ang="0">
                      <a:pos x="T6" y="T7"/>
                    </a:cxn>
                    <a:cxn ang="0">
                      <a:pos x="T8" y="T9"/>
                    </a:cxn>
                  </a:cxnLst>
                  <a:rect l="0" t="0" r="r" b="b"/>
                  <a:pathLst>
                    <a:path w="143" h="171">
                      <a:moveTo>
                        <a:pt x="143" y="0"/>
                      </a:moveTo>
                      <a:cubicBezTo>
                        <a:pt x="112" y="0"/>
                        <a:pt x="56" y="0"/>
                        <a:pt x="38" y="0"/>
                      </a:cubicBezTo>
                      <a:cubicBezTo>
                        <a:pt x="0" y="44"/>
                        <a:pt x="9" y="171"/>
                        <a:pt x="9" y="171"/>
                      </a:cubicBezTo>
                      <a:cubicBezTo>
                        <a:pt x="114" y="171"/>
                        <a:pt x="114" y="171"/>
                        <a:pt x="114" y="171"/>
                      </a:cubicBezTo>
                      <a:cubicBezTo>
                        <a:pt x="114" y="171"/>
                        <a:pt x="105" y="44"/>
                        <a:pt x="143"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6" name="Freeform 103">
                  <a:extLst>
                    <a:ext uri="{FF2B5EF4-FFF2-40B4-BE49-F238E27FC236}">
                      <a16:creationId xmlns:a16="http://schemas.microsoft.com/office/drawing/2014/main" id="{18BABFF7-7DB4-4C83-8B87-E6212E8C5F36}"/>
                    </a:ext>
                  </a:extLst>
                </p:cNvPr>
                <p:cNvSpPr>
                  <a:spLocks/>
                </p:cNvSpPr>
                <p:nvPr userDrawn="1"/>
              </p:nvSpPr>
              <p:spPr bwMode="auto">
                <a:xfrm>
                  <a:off x="6274" y="128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0" y="0"/>
                        <a:pt x="0" y="0"/>
                        <a:pt x="0" y="0"/>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7" name="Freeform 104">
                  <a:extLst>
                    <a:ext uri="{FF2B5EF4-FFF2-40B4-BE49-F238E27FC236}">
                      <a16:creationId xmlns:a16="http://schemas.microsoft.com/office/drawing/2014/main" id="{F4A4686F-9A33-4D75-88F0-D09C5A2FA740}"/>
                    </a:ext>
                  </a:extLst>
                </p:cNvPr>
                <p:cNvSpPr>
                  <a:spLocks/>
                </p:cNvSpPr>
                <p:nvPr userDrawn="1"/>
              </p:nvSpPr>
              <p:spPr bwMode="auto">
                <a:xfrm>
                  <a:off x="6209" y="1229"/>
                  <a:ext cx="25" cy="77"/>
                </a:xfrm>
                <a:custGeom>
                  <a:avLst/>
                  <a:gdLst>
                    <a:gd name="T0" fmla="*/ 54 w 54"/>
                    <a:gd name="T1" fmla="*/ 0 h 171"/>
                    <a:gd name="T2" fmla="*/ 39 w 54"/>
                    <a:gd name="T3" fmla="*/ 0 h 171"/>
                    <a:gd name="T4" fmla="*/ 10 w 54"/>
                    <a:gd name="T5" fmla="*/ 171 h 171"/>
                    <a:gd name="T6" fmla="*/ 25 w 54"/>
                    <a:gd name="T7" fmla="*/ 171 h 171"/>
                    <a:gd name="T8" fmla="*/ 54 w 54"/>
                    <a:gd name="T9" fmla="*/ 0 h 171"/>
                  </a:gdLst>
                  <a:ahLst/>
                  <a:cxnLst>
                    <a:cxn ang="0">
                      <a:pos x="T0" y="T1"/>
                    </a:cxn>
                    <a:cxn ang="0">
                      <a:pos x="T2" y="T3"/>
                    </a:cxn>
                    <a:cxn ang="0">
                      <a:pos x="T4" y="T5"/>
                    </a:cxn>
                    <a:cxn ang="0">
                      <a:pos x="T6" y="T7"/>
                    </a:cxn>
                    <a:cxn ang="0">
                      <a:pos x="T8" y="T9"/>
                    </a:cxn>
                  </a:cxnLst>
                  <a:rect l="0" t="0" r="r" b="b"/>
                  <a:pathLst>
                    <a:path w="54" h="171">
                      <a:moveTo>
                        <a:pt x="54" y="0"/>
                      </a:moveTo>
                      <a:cubicBezTo>
                        <a:pt x="48" y="0"/>
                        <a:pt x="43" y="0"/>
                        <a:pt x="39" y="0"/>
                      </a:cubicBezTo>
                      <a:cubicBezTo>
                        <a:pt x="0" y="44"/>
                        <a:pt x="10" y="171"/>
                        <a:pt x="10" y="171"/>
                      </a:cubicBezTo>
                      <a:cubicBezTo>
                        <a:pt x="25" y="171"/>
                        <a:pt x="25" y="171"/>
                        <a:pt x="25" y="171"/>
                      </a:cubicBezTo>
                      <a:cubicBezTo>
                        <a:pt x="25" y="171"/>
                        <a:pt x="16" y="44"/>
                        <a:pt x="54" y="0"/>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8" name="Freeform 105">
                  <a:extLst>
                    <a:ext uri="{FF2B5EF4-FFF2-40B4-BE49-F238E27FC236}">
                      <a16:creationId xmlns:a16="http://schemas.microsoft.com/office/drawing/2014/main" id="{67B0E895-53AA-4087-AF6F-24E4465FC07D}"/>
                    </a:ext>
                  </a:extLst>
                </p:cNvPr>
                <p:cNvSpPr>
                  <a:spLocks/>
                </p:cNvSpPr>
                <p:nvPr userDrawn="1"/>
              </p:nvSpPr>
              <p:spPr bwMode="auto">
                <a:xfrm>
                  <a:off x="6251" y="1229"/>
                  <a:ext cx="174" cy="77"/>
                </a:xfrm>
                <a:custGeom>
                  <a:avLst/>
                  <a:gdLst>
                    <a:gd name="T0" fmla="*/ 373 w 382"/>
                    <a:gd name="T1" fmla="*/ 120 h 171"/>
                    <a:gd name="T2" fmla="*/ 127 w 382"/>
                    <a:gd name="T3" fmla="*/ 120 h 171"/>
                    <a:gd name="T4" fmla="*/ 126 w 382"/>
                    <a:gd name="T5" fmla="*/ 120 h 171"/>
                    <a:gd name="T6" fmla="*/ 126 w 382"/>
                    <a:gd name="T7" fmla="*/ 0 h 171"/>
                    <a:gd name="T8" fmla="*/ 38 w 382"/>
                    <a:gd name="T9" fmla="*/ 0 h 171"/>
                    <a:gd name="T10" fmla="*/ 9 w 382"/>
                    <a:gd name="T11" fmla="*/ 171 h 171"/>
                    <a:gd name="T12" fmla="*/ 373 w 382"/>
                    <a:gd name="T13" fmla="*/ 171 h 171"/>
                    <a:gd name="T14" fmla="*/ 382 w 382"/>
                    <a:gd name="T15" fmla="*/ 163 h 171"/>
                    <a:gd name="T16" fmla="*/ 382 w 382"/>
                    <a:gd name="T17" fmla="*/ 128 h 171"/>
                    <a:gd name="T18" fmla="*/ 373 w 382"/>
                    <a:gd name="T19" fmla="*/ 12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171">
                      <a:moveTo>
                        <a:pt x="373" y="120"/>
                      </a:moveTo>
                      <a:cubicBezTo>
                        <a:pt x="127" y="120"/>
                        <a:pt x="127" y="120"/>
                        <a:pt x="127" y="120"/>
                      </a:cubicBezTo>
                      <a:cubicBezTo>
                        <a:pt x="127" y="120"/>
                        <a:pt x="127" y="120"/>
                        <a:pt x="126" y="120"/>
                      </a:cubicBezTo>
                      <a:cubicBezTo>
                        <a:pt x="126" y="0"/>
                        <a:pt x="126" y="0"/>
                        <a:pt x="126" y="0"/>
                      </a:cubicBezTo>
                      <a:cubicBezTo>
                        <a:pt x="126" y="0"/>
                        <a:pt x="69" y="0"/>
                        <a:pt x="38" y="0"/>
                      </a:cubicBezTo>
                      <a:cubicBezTo>
                        <a:pt x="0" y="44"/>
                        <a:pt x="9" y="171"/>
                        <a:pt x="9" y="171"/>
                      </a:cubicBezTo>
                      <a:cubicBezTo>
                        <a:pt x="373" y="171"/>
                        <a:pt x="373" y="171"/>
                        <a:pt x="373" y="171"/>
                      </a:cubicBezTo>
                      <a:cubicBezTo>
                        <a:pt x="378" y="171"/>
                        <a:pt x="382" y="168"/>
                        <a:pt x="382" y="163"/>
                      </a:cubicBezTo>
                      <a:cubicBezTo>
                        <a:pt x="382" y="128"/>
                        <a:pt x="382" y="128"/>
                        <a:pt x="382" y="128"/>
                      </a:cubicBezTo>
                      <a:cubicBezTo>
                        <a:pt x="382" y="124"/>
                        <a:pt x="378" y="120"/>
                        <a:pt x="373" y="12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9" name="Freeform 106">
                  <a:extLst>
                    <a:ext uri="{FF2B5EF4-FFF2-40B4-BE49-F238E27FC236}">
                      <a16:creationId xmlns:a16="http://schemas.microsoft.com/office/drawing/2014/main" id="{BF97D152-F0ED-4407-BC2A-065F1304D863}"/>
                    </a:ext>
                  </a:extLst>
                </p:cNvPr>
                <p:cNvSpPr>
                  <a:spLocks/>
                </p:cNvSpPr>
                <p:nvPr userDrawn="1"/>
              </p:nvSpPr>
              <p:spPr bwMode="auto">
                <a:xfrm>
                  <a:off x="6251" y="1229"/>
                  <a:ext cx="57" cy="77"/>
                </a:xfrm>
                <a:custGeom>
                  <a:avLst/>
                  <a:gdLst>
                    <a:gd name="T0" fmla="*/ 47 w 126"/>
                    <a:gd name="T1" fmla="*/ 8 h 171"/>
                    <a:gd name="T2" fmla="*/ 126 w 126"/>
                    <a:gd name="T3" fmla="*/ 8 h 171"/>
                    <a:gd name="T4" fmla="*/ 126 w 126"/>
                    <a:gd name="T5" fmla="*/ 0 h 171"/>
                    <a:gd name="T6" fmla="*/ 38 w 126"/>
                    <a:gd name="T7" fmla="*/ 0 h 171"/>
                    <a:gd name="T8" fmla="*/ 9 w 126"/>
                    <a:gd name="T9" fmla="*/ 171 h 171"/>
                    <a:gd name="T10" fmla="*/ 17 w 126"/>
                    <a:gd name="T11" fmla="*/ 171 h 171"/>
                    <a:gd name="T12" fmla="*/ 47 w 126"/>
                    <a:gd name="T13" fmla="*/ 8 h 171"/>
                  </a:gdLst>
                  <a:ahLst/>
                  <a:cxnLst>
                    <a:cxn ang="0">
                      <a:pos x="T0" y="T1"/>
                    </a:cxn>
                    <a:cxn ang="0">
                      <a:pos x="T2" y="T3"/>
                    </a:cxn>
                    <a:cxn ang="0">
                      <a:pos x="T4" y="T5"/>
                    </a:cxn>
                    <a:cxn ang="0">
                      <a:pos x="T6" y="T7"/>
                    </a:cxn>
                    <a:cxn ang="0">
                      <a:pos x="T8" y="T9"/>
                    </a:cxn>
                    <a:cxn ang="0">
                      <a:pos x="T10" y="T11"/>
                    </a:cxn>
                    <a:cxn ang="0">
                      <a:pos x="T12" y="T13"/>
                    </a:cxn>
                  </a:cxnLst>
                  <a:rect l="0" t="0" r="r" b="b"/>
                  <a:pathLst>
                    <a:path w="126" h="171">
                      <a:moveTo>
                        <a:pt x="47" y="8"/>
                      </a:moveTo>
                      <a:cubicBezTo>
                        <a:pt x="71" y="8"/>
                        <a:pt x="109" y="8"/>
                        <a:pt x="126" y="8"/>
                      </a:cubicBezTo>
                      <a:cubicBezTo>
                        <a:pt x="126" y="0"/>
                        <a:pt x="126" y="0"/>
                        <a:pt x="126" y="0"/>
                      </a:cubicBezTo>
                      <a:cubicBezTo>
                        <a:pt x="126" y="0"/>
                        <a:pt x="69" y="0"/>
                        <a:pt x="38" y="0"/>
                      </a:cubicBezTo>
                      <a:cubicBezTo>
                        <a:pt x="0" y="44"/>
                        <a:pt x="9" y="171"/>
                        <a:pt x="9" y="171"/>
                      </a:cubicBezTo>
                      <a:cubicBezTo>
                        <a:pt x="17" y="171"/>
                        <a:pt x="17" y="171"/>
                        <a:pt x="17" y="171"/>
                      </a:cubicBezTo>
                      <a:cubicBezTo>
                        <a:pt x="16" y="142"/>
                        <a:pt x="14" y="46"/>
                        <a:pt x="47" y="8"/>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0" name="Freeform 107">
                  <a:extLst>
                    <a:ext uri="{FF2B5EF4-FFF2-40B4-BE49-F238E27FC236}">
                      <a16:creationId xmlns:a16="http://schemas.microsoft.com/office/drawing/2014/main" id="{4BCEEA36-1490-45CF-81AA-660D43F22C58}"/>
                    </a:ext>
                  </a:extLst>
                </p:cNvPr>
                <p:cNvSpPr>
                  <a:spLocks/>
                </p:cNvSpPr>
                <p:nvPr userDrawn="1"/>
              </p:nvSpPr>
              <p:spPr bwMode="auto">
                <a:xfrm>
                  <a:off x="6255" y="1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1" name="Freeform 108">
                  <a:extLst>
                    <a:ext uri="{FF2B5EF4-FFF2-40B4-BE49-F238E27FC236}">
                      <a16:creationId xmlns:a16="http://schemas.microsoft.com/office/drawing/2014/main" id="{C6D7E401-E59F-4537-B11E-3A3CB956BB2B}"/>
                    </a:ext>
                  </a:extLst>
                </p:cNvPr>
                <p:cNvSpPr>
                  <a:spLocks/>
                </p:cNvSpPr>
                <p:nvPr userDrawn="1"/>
              </p:nvSpPr>
              <p:spPr bwMode="auto">
                <a:xfrm>
                  <a:off x="6255" y="1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2" name="Freeform 109">
                  <a:extLst>
                    <a:ext uri="{FF2B5EF4-FFF2-40B4-BE49-F238E27FC236}">
                      <a16:creationId xmlns:a16="http://schemas.microsoft.com/office/drawing/2014/main" id="{84F9F9B1-3FA2-4DDB-888D-525B8B4956B7}"/>
                    </a:ext>
                  </a:extLst>
                </p:cNvPr>
                <p:cNvSpPr>
                  <a:spLocks/>
                </p:cNvSpPr>
                <p:nvPr userDrawn="1"/>
              </p:nvSpPr>
              <p:spPr bwMode="auto">
                <a:xfrm>
                  <a:off x="6255" y="13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3" name="Freeform 110">
                  <a:extLst>
                    <a:ext uri="{FF2B5EF4-FFF2-40B4-BE49-F238E27FC236}">
                      <a16:creationId xmlns:a16="http://schemas.microsoft.com/office/drawing/2014/main" id="{CAC79B52-9250-4D2A-B724-ADF1829E0418}"/>
                    </a:ext>
                  </a:extLst>
                </p:cNvPr>
                <p:cNvSpPr>
                  <a:spLocks/>
                </p:cNvSpPr>
                <p:nvPr userDrawn="1"/>
              </p:nvSpPr>
              <p:spPr bwMode="auto">
                <a:xfrm>
                  <a:off x="6255" y="130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4" name="Freeform 111">
                  <a:extLst>
                    <a:ext uri="{FF2B5EF4-FFF2-40B4-BE49-F238E27FC236}">
                      <a16:creationId xmlns:a16="http://schemas.microsoft.com/office/drawing/2014/main" id="{BEF96E31-CEBC-4932-A2C7-795E9F45A196}"/>
                    </a:ext>
                  </a:extLst>
                </p:cNvPr>
                <p:cNvSpPr>
                  <a:spLocks/>
                </p:cNvSpPr>
                <p:nvPr userDrawn="1"/>
              </p:nvSpPr>
              <p:spPr bwMode="auto">
                <a:xfrm>
                  <a:off x="6259" y="1283"/>
                  <a:ext cx="166" cy="23"/>
                </a:xfrm>
                <a:custGeom>
                  <a:avLst/>
                  <a:gdLst>
                    <a:gd name="T0" fmla="*/ 357 w 365"/>
                    <a:gd name="T1" fmla="*/ 0 h 51"/>
                    <a:gd name="T2" fmla="*/ 357 w 365"/>
                    <a:gd name="T3" fmla="*/ 32 h 51"/>
                    <a:gd name="T4" fmla="*/ 348 w 365"/>
                    <a:gd name="T5" fmla="*/ 41 h 51"/>
                    <a:gd name="T6" fmla="*/ 0 w 365"/>
                    <a:gd name="T7" fmla="*/ 41 h 51"/>
                    <a:gd name="T8" fmla="*/ 0 w 365"/>
                    <a:gd name="T9" fmla="*/ 51 h 51"/>
                    <a:gd name="T10" fmla="*/ 356 w 365"/>
                    <a:gd name="T11" fmla="*/ 51 h 51"/>
                    <a:gd name="T12" fmla="*/ 365 w 365"/>
                    <a:gd name="T13" fmla="*/ 43 h 51"/>
                    <a:gd name="T14" fmla="*/ 365 w 365"/>
                    <a:gd name="T15" fmla="*/ 8 h 51"/>
                    <a:gd name="T16" fmla="*/ 357 w 365"/>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51">
                      <a:moveTo>
                        <a:pt x="357" y="0"/>
                      </a:moveTo>
                      <a:cubicBezTo>
                        <a:pt x="357" y="32"/>
                        <a:pt x="357" y="32"/>
                        <a:pt x="357" y="32"/>
                      </a:cubicBezTo>
                      <a:cubicBezTo>
                        <a:pt x="357" y="37"/>
                        <a:pt x="353" y="41"/>
                        <a:pt x="348" y="41"/>
                      </a:cubicBezTo>
                      <a:cubicBezTo>
                        <a:pt x="0" y="41"/>
                        <a:pt x="0" y="41"/>
                        <a:pt x="0" y="41"/>
                      </a:cubicBezTo>
                      <a:cubicBezTo>
                        <a:pt x="0" y="45"/>
                        <a:pt x="0" y="49"/>
                        <a:pt x="0" y="51"/>
                      </a:cubicBezTo>
                      <a:cubicBezTo>
                        <a:pt x="356" y="51"/>
                        <a:pt x="356" y="51"/>
                        <a:pt x="356" y="51"/>
                      </a:cubicBezTo>
                      <a:cubicBezTo>
                        <a:pt x="361" y="51"/>
                        <a:pt x="365" y="48"/>
                        <a:pt x="365" y="43"/>
                      </a:cubicBezTo>
                      <a:cubicBezTo>
                        <a:pt x="365" y="8"/>
                        <a:pt x="365" y="8"/>
                        <a:pt x="365" y="8"/>
                      </a:cubicBezTo>
                      <a:cubicBezTo>
                        <a:pt x="365" y="4"/>
                        <a:pt x="361" y="0"/>
                        <a:pt x="357" y="0"/>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5" name="Freeform 112">
                  <a:extLst>
                    <a:ext uri="{FF2B5EF4-FFF2-40B4-BE49-F238E27FC236}">
                      <a16:creationId xmlns:a16="http://schemas.microsoft.com/office/drawing/2014/main" id="{93B59B33-B7AA-411E-A274-9F07023088AE}"/>
                    </a:ext>
                  </a:extLst>
                </p:cNvPr>
                <p:cNvSpPr>
                  <a:spLocks/>
                </p:cNvSpPr>
                <p:nvPr userDrawn="1"/>
              </p:nvSpPr>
              <p:spPr bwMode="auto">
                <a:xfrm>
                  <a:off x="6262" y="1237"/>
                  <a:ext cx="39" cy="46"/>
                </a:xfrm>
                <a:custGeom>
                  <a:avLst/>
                  <a:gdLst>
                    <a:gd name="T0" fmla="*/ 84 w 84"/>
                    <a:gd name="T1" fmla="*/ 101 h 101"/>
                    <a:gd name="T2" fmla="*/ 84 w 84"/>
                    <a:gd name="T3" fmla="*/ 0 h 101"/>
                    <a:gd name="T4" fmla="*/ 23 w 84"/>
                    <a:gd name="T5" fmla="*/ 0 h 101"/>
                    <a:gd name="T6" fmla="*/ 0 w 84"/>
                    <a:gd name="T7" fmla="*/ 101 h 101"/>
                    <a:gd name="T8" fmla="*/ 84 w 84"/>
                    <a:gd name="T9" fmla="*/ 101 h 101"/>
                  </a:gdLst>
                  <a:ahLst/>
                  <a:cxnLst>
                    <a:cxn ang="0">
                      <a:pos x="T0" y="T1"/>
                    </a:cxn>
                    <a:cxn ang="0">
                      <a:pos x="T2" y="T3"/>
                    </a:cxn>
                    <a:cxn ang="0">
                      <a:pos x="T4" y="T5"/>
                    </a:cxn>
                    <a:cxn ang="0">
                      <a:pos x="T6" y="T7"/>
                    </a:cxn>
                    <a:cxn ang="0">
                      <a:pos x="T8" y="T9"/>
                    </a:cxn>
                  </a:cxnLst>
                  <a:rect l="0" t="0" r="r" b="b"/>
                  <a:pathLst>
                    <a:path w="84" h="101">
                      <a:moveTo>
                        <a:pt x="84" y="101"/>
                      </a:moveTo>
                      <a:cubicBezTo>
                        <a:pt x="84" y="0"/>
                        <a:pt x="84" y="0"/>
                        <a:pt x="84" y="0"/>
                      </a:cubicBezTo>
                      <a:cubicBezTo>
                        <a:pt x="84" y="0"/>
                        <a:pt x="47" y="0"/>
                        <a:pt x="23" y="0"/>
                      </a:cubicBezTo>
                      <a:cubicBezTo>
                        <a:pt x="4" y="21"/>
                        <a:pt x="0" y="69"/>
                        <a:pt x="0" y="101"/>
                      </a:cubicBezTo>
                      <a:lnTo>
                        <a:pt x="84" y="101"/>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6" name="Freeform 113">
                  <a:extLst>
                    <a:ext uri="{FF2B5EF4-FFF2-40B4-BE49-F238E27FC236}">
                      <a16:creationId xmlns:a16="http://schemas.microsoft.com/office/drawing/2014/main" id="{66567664-81A3-4153-AA7D-C97BBDD43EF3}"/>
                    </a:ext>
                  </a:extLst>
                </p:cNvPr>
                <p:cNvSpPr>
                  <a:spLocks/>
                </p:cNvSpPr>
                <p:nvPr userDrawn="1"/>
              </p:nvSpPr>
              <p:spPr bwMode="auto">
                <a:xfrm>
                  <a:off x="6262" y="1237"/>
                  <a:ext cx="39" cy="46"/>
                </a:xfrm>
                <a:custGeom>
                  <a:avLst/>
                  <a:gdLst>
                    <a:gd name="T0" fmla="*/ 84 w 84"/>
                    <a:gd name="T1" fmla="*/ 101 h 101"/>
                    <a:gd name="T2" fmla="*/ 23 w 84"/>
                    <a:gd name="T3" fmla="*/ 0 h 101"/>
                    <a:gd name="T4" fmla="*/ 0 w 84"/>
                    <a:gd name="T5" fmla="*/ 101 h 101"/>
                    <a:gd name="T6" fmla="*/ 84 w 84"/>
                    <a:gd name="T7" fmla="*/ 101 h 101"/>
                  </a:gdLst>
                  <a:ahLst/>
                  <a:cxnLst>
                    <a:cxn ang="0">
                      <a:pos x="T0" y="T1"/>
                    </a:cxn>
                    <a:cxn ang="0">
                      <a:pos x="T2" y="T3"/>
                    </a:cxn>
                    <a:cxn ang="0">
                      <a:pos x="T4" y="T5"/>
                    </a:cxn>
                    <a:cxn ang="0">
                      <a:pos x="T6" y="T7"/>
                    </a:cxn>
                  </a:cxnLst>
                  <a:rect l="0" t="0" r="r" b="b"/>
                  <a:pathLst>
                    <a:path w="84" h="101">
                      <a:moveTo>
                        <a:pt x="84" y="101"/>
                      </a:moveTo>
                      <a:cubicBezTo>
                        <a:pt x="84" y="101"/>
                        <a:pt x="49" y="42"/>
                        <a:pt x="23" y="0"/>
                      </a:cubicBezTo>
                      <a:cubicBezTo>
                        <a:pt x="4" y="21"/>
                        <a:pt x="0" y="69"/>
                        <a:pt x="0" y="101"/>
                      </a:cubicBezTo>
                      <a:lnTo>
                        <a:pt x="84" y="101"/>
                      </a:ln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7" name="Oval 114">
                  <a:extLst>
                    <a:ext uri="{FF2B5EF4-FFF2-40B4-BE49-F238E27FC236}">
                      <a16:creationId xmlns:a16="http://schemas.microsoft.com/office/drawing/2014/main" id="{06851F84-7357-4C7B-83AD-43F5999D0AAE}"/>
                    </a:ext>
                  </a:extLst>
                </p:cNvPr>
                <p:cNvSpPr>
                  <a:spLocks noChangeArrowheads="1"/>
                </p:cNvSpPr>
                <p:nvPr userDrawn="1"/>
              </p:nvSpPr>
              <p:spPr bwMode="auto">
                <a:xfrm>
                  <a:off x="6263"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8" name="Oval 115">
                  <a:extLst>
                    <a:ext uri="{FF2B5EF4-FFF2-40B4-BE49-F238E27FC236}">
                      <a16:creationId xmlns:a16="http://schemas.microsoft.com/office/drawing/2014/main" id="{D4DB6919-6B60-461F-AE0A-536B3E74DB75}"/>
                    </a:ext>
                  </a:extLst>
                </p:cNvPr>
                <p:cNvSpPr>
                  <a:spLocks noChangeArrowheads="1"/>
                </p:cNvSpPr>
                <p:nvPr userDrawn="1"/>
              </p:nvSpPr>
              <p:spPr bwMode="auto">
                <a:xfrm>
                  <a:off x="6272"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9" name="Oval 116">
                  <a:extLst>
                    <a:ext uri="{FF2B5EF4-FFF2-40B4-BE49-F238E27FC236}">
                      <a16:creationId xmlns:a16="http://schemas.microsoft.com/office/drawing/2014/main" id="{092E2051-B1D1-4067-9D38-F4025DDDC3F8}"/>
                    </a:ext>
                  </a:extLst>
                </p:cNvPr>
                <p:cNvSpPr>
                  <a:spLocks noChangeArrowheads="1"/>
                </p:cNvSpPr>
                <p:nvPr userDrawn="1"/>
              </p:nvSpPr>
              <p:spPr bwMode="auto">
                <a:xfrm>
                  <a:off x="6375"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0" name="Oval 117">
                  <a:extLst>
                    <a:ext uri="{FF2B5EF4-FFF2-40B4-BE49-F238E27FC236}">
                      <a16:creationId xmlns:a16="http://schemas.microsoft.com/office/drawing/2014/main" id="{452FF931-F74E-4502-ACE2-FEB8297BA332}"/>
                    </a:ext>
                  </a:extLst>
                </p:cNvPr>
                <p:cNvSpPr>
                  <a:spLocks noChangeArrowheads="1"/>
                </p:cNvSpPr>
                <p:nvPr userDrawn="1"/>
              </p:nvSpPr>
              <p:spPr bwMode="auto">
                <a:xfrm>
                  <a:off x="6384"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1" name="Oval 118">
                  <a:extLst>
                    <a:ext uri="{FF2B5EF4-FFF2-40B4-BE49-F238E27FC236}">
                      <a16:creationId xmlns:a16="http://schemas.microsoft.com/office/drawing/2014/main" id="{E2C235A0-E950-431D-84E7-EA34982ABEFA}"/>
                    </a:ext>
                  </a:extLst>
                </p:cNvPr>
                <p:cNvSpPr>
                  <a:spLocks noChangeArrowheads="1"/>
                </p:cNvSpPr>
                <p:nvPr userDrawn="1"/>
              </p:nvSpPr>
              <p:spPr bwMode="auto">
                <a:xfrm>
                  <a:off x="6337" y="1288"/>
                  <a:ext cx="36"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2" name="Oval 119">
                  <a:extLst>
                    <a:ext uri="{FF2B5EF4-FFF2-40B4-BE49-F238E27FC236}">
                      <a16:creationId xmlns:a16="http://schemas.microsoft.com/office/drawing/2014/main" id="{26545811-6E38-46F7-8960-BD23DBBBD590}"/>
                    </a:ext>
                  </a:extLst>
                </p:cNvPr>
                <p:cNvSpPr>
                  <a:spLocks noChangeArrowheads="1"/>
                </p:cNvSpPr>
                <p:nvPr userDrawn="1"/>
              </p:nvSpPr>
              <p:spPr bwMode="auto">
                <a:xfrm>
                  <a:off x="6345"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3" name="Freeform 120">
                  <a:extLst>
                    <a:ext uri="{FF2B5EF4-FFF2-40B4-BE49-F238E27FC236}">
                      <a16:creationId xmlns:a16="http://schemas.microsoft.com/office/drawing/2014/main" id="{E3CE0C48-64EE-415C-A1F1-9BDDAD0E3210}"/>
                    </a:ext>
                  </a:extLst>
                </p:cNvPr>
                <p:cNvSpPr>
                  <a:spLocks/>
                </p:cNvSpPr>
                <p:nvPr userDrawn="1"/>
              </p:nvSpPr>
              <p:spPr bwMode="auto">
                <a:xfrm>
                  <a:off x="6272" y="1299"/>
                  <a:ext cx="16" cy="17"/>
                </a:xfrm>
                <a:custGeom>
                  <a:avLst/>
                  <a:gdLst>
                    <a:gd name="T0" fmla="*/ 21 w 36"/>
                    <a:gd name="T1" fmla="*/ 37 h 37"/>
                    <a:gd name="T2" fmla="*/ 36 w 36"/>
                    <a:gd name="T3" fmla="*/ 31 h 37"/>
                    <a:gd name="T4" fmla="*/ 6 w 36"/>
                    <a:gd name="T5" fmla="*/ 0 h 37"/>
                    <a:gd name="T6" fmla="*/ 0 w 36"/>
                    <a:gd name="T7" fmla="*/ 15 h 37"/>
                    <a:gd name="T8" fmla="*/ 21 w 36"/>
                    <a:gd name="T9" fmla="*/ 37 h 37"/>
                  </a:gdLst>
                  <a:ahLst/>
                  <a:cxnLst>
                    <a:cxn ang="0">
                      <a:pos x="T0" y="T1"/>
                    </a:cxn>
                    <a:cxn ang="0">
                      <a:pos x="T2" y="T3"/>
                    </a:cxn>
                    <a:cxn ang="0">
                      <a:pos x="T4" y="T5"/>
                    </a:cxn>
                    <a:cxn ang="0">
                      <a:pos x="T6" y="T7"/>
                    </a:cxn>
                    <a:cxn ang="0">
                      <a:pos x="T8" y="T9"/>
                    </a:cxn>
                  </a:cxnLst>
                  <a:rect l="0" t="0" r="r" b="b"/>
                  <a:pathLst>
                    <a:path w="36" h="37">
                      <a:moveTo>
                        <a:pt x="21" y="37"/>
                      </a:moveTo>
                      <a:cubicBezTo>
                        <a:pt x="27" y="37"/>
                        <a:pt x="32" y="34"/>
                        <a:pt x="36" y="31"/>
                      </a:cubicBezTo>
                      <a:cubicBezTo>
                        <a:pt x="6" y="0"/>
                        <a:pt x="6" y="0"/>
                        <a:pt x="6" y="0"/>
                      </a:cubicBezTo>
                      <a:cubicBezTo>
                        <a:pt x="2" y="4"/>
                        <a:pt x="0" y="10"/>
                        <a:pt x="0" y="15"/>
                      </a:cubicBezTo>
                      <a:cubicBezTo>
                        <a:pt x="0" y="27"/>
                        <a:pt x="9" y="37"/>
                        <a:pt x="21"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4" name="Freeform 121">
                  <a:extLst>
                    <a:ext uri="{FF2B5EF4-FFF2-40B4-BE49-F238E27FC236}">
                      <a16:creationId xmlns:a16="http://schemas.microsoft.com/office/drawing/2014/main" id="{A663C3BF-53F9-4305-81F1-BCC0FE137ECE}"/>
                    </a:ext>
                  </a:extLst>
                </p:cNvPr>
                <p:cNvSpPr>
                  <a:spLocks/>
                </p:cNvSpPr>
                <p:nvPr userDrawn="1"/>
              </p:nvSpPr>
              <p:spPr bwMode="auto">
                <a:xfrm>
                  <a:off x="6345" y="1299"/>
                  <a:ext cx="17" cy="17"/>
                </a:xfrm>
                <a:custGeom>
                  <a:avLst/>
                  <a:gdLst>
                    <a:gd name="T0" fmla="*/ 22 w 37"/>
                    <a:gd name="T1" fmla="*/ 37 h 37"/>
                    <a:gd name="T2" fmla="*/ 37 w 37"/>
                    <a:gd name="T3" fmla="*/ 31 h 37"/>
                    <a:gd name="T4" fmla="*/ 7 w 37"/>
                    <a:gd name="T5" fmla="*/ 0 h 37"/>
                    <a:gd name="T6" fmla="*/ 0 w 37"/>
                    <a:gd name="T7" fmla="*/ 15 h 37"/>
                    <a:gd name="T8" fmla="*/ 22 w 37"/>
                    <a:gd name="T9" fmla="*/ 37 h 37"/>
                  </a:gdLst>
                  <a:ahLst/>
                  <a:cxnLst>
                    <a:cxn ang="0">
                      <a:pos x="T0" y="T1"/>
                    </a:cxn>
                    <a:cxn ang="0">
                      <a:pos x="T2" y="T3"/>
                    </a:cxn>
                    <a:cxn ang="0">
                      <a:pos x="T4" y="T5"/>
                    </a:cxn>
                    <a:cxn ang="0">
                      <a:pos x="T6" y="T7"/>
                    </a:cxn>
                    <a:cxn ang="0">
                      <a:pos x="T8" y="T9"/>
                    </a:cxn>
                  </a:cxnLst>
                  <a:rect l="0" t="0" r="r" b="b"/>
                  <a:pathLst>
                    <a:path w="37" h="37">
                      <a:moveTo>
                        <a:pt x="22" y="37"/>
                      </a:moveTo>
                      <a:cubicBezTo>
                        <a:pt x="28" y="37"/>
                        <a:pt x="33" y="34"/>
                        <a:pt x="37" y="31"/>
                      </a:cubicBezTo>
                      <a:cubicBezTo>
                        <a:pt x="7" y="0"/>
                        <a:pt x="7" y="0"/>
                        <a:pt x="7" y="0"/>
                      </a:cubicBezTo>
                      <a:cubicBezTo>
                        <a:pt x="3" y="4"/>
                        <a:pt x="0" y="10"/>
                        <a:pt x="0" y="15"/>
                      </a:cubicBezTo>
                      <a:cubicBezTo>
                        <a:pt x="0" y="27"/>
                        <a:pt x="10" y="37"/>
                        <a:pt x="22"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5" name="Freeform 122">
                  <a:extLst>
                    <a:ext uri="{FF2B5EF4-FFF2-40B4-BE49-F238E27FC236}">
                      <a16:creationId xmlns:a16="http://schemas.microsoft.com/office/drawing/2014/main" id="{42FA97B0-A53B-4F81-8C02-5EE6243E8F45}"/>
                    </a:ext>
                  </a:extLst>
                </p:cNvPr>
                <p:cNvSpPr>
                  <a:spLocks/>
                </p:cNvSpPr>
                <p:nvPr userDrawn="1"/>
              </p:nvSpPr>
              <p:spPr bwMode="auto">
                <a:xfrm>
                  <a:off x="6384" y="1299"/>
                  <a:ext cx="17" cy="17"/>
                </a:xfrm>
                <a:custGeom>
                  <a:avLst/>
                  <a:gdLst>
                    <a:gd name="T0" fmla="*/ 21 w 36"/>
                    <a:gd name="T1" fmla="*/ 37 h 37"/>
                    <a:gd name="T2" fmla="*/ 36 w 36"/>
                    <a:gd name="T3" fmla="*/ 31 h 37"/>
                    <a:gd name="T4" fmla="*/ 6 w 36"/>
                    <a:gd name="T5" fmla="*/ 0 h 37"/>
                    <a:gd name="T6" fmla="*/ 0 w 36"/>
                    <a:gd name="T7" fmla="*/ 15 h 37"/>
                    <a:gd name="T8" fmla="*/ 21 w 36"/>
                    <a:gd name="T9" fmla="*/ 37 h 37"/>
                  </a:gdLst>
                  <a:ahLst/>
                  <a:cxnLst>
                    <a:cxn ang="0">
                      <a:pos x="T0" y="T1"/>
                    </a:cxn>
                    <a:cxn ang="0">
                      <a:pos x="T2" y="T3"/>
                    </a:cxn>
                    <a:cxn ang="0">
                      <a:pos x="T4" y="T5"/>
                    </a:cxn>
                    <a:cxn ang="0">
                      <a:pos x="T6" y="T7"/>
                    </a:cxn>
                    <a:cxn ang="0">
                      <a:pos x="T8" y="T9"/>
                    </a:cxn>
                  </a:cxnLst>
                  <a:rect l="0" t="0" r="r" b="b"/>
                  <a:pathLst>
                    <a:path w="36" h="37">
                      <a:moveTo>
                        <a:pt x="21" y="37"/>
                      </a:moveTo>
                      <a:cubicBezTo>
                        <a:pt x="27" y="37"/>
                        <a:pt x="32" y="34"/>
                        <a:pt x="36" y="31"/>
                      </a:cubicBezTo>
                      <a:cubicBezTo>
                        <a:pt x="6" y="0"/>
                        <a:pt x="6" y="0"/>
                        <a:pt x="6" y="0"/>
                      </a:cubicBezTo>
                      <a:cubicBezTo>
                        <a:pt x="2" y="4"/>
                        <a:pt x="0" y="10"/>
                        <a:pt x="0" y="15"/>
                      </a:cubicBezTo>
                      <a:cubicBezTo>
                        <a:pt x="0" y="27"/>
                        <a:pt x="9" y="37"/>
                        <a:pt x="21"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6" name="Line 123">
                  <a:extLst>
                    <a:ext uri="{FF2B5EF4-FFF2-40B4-BE49-F238E27FC236}">
                      <a16:creationId xmlns:a16="http://schemas.microsoft.com/office/drawing/2014/main" id="{31DAE53E-4C88-4A9F-AE52-C5A34C5ADF67}"/>
                    </a:ext>
                  </a:extLst>
                </p:cNvPr>
                <p:cNvSpPr>
                  <a:spLocks noChangeShapeType="1"/>
                </p:cNvSpPr>
                <p:nvPr userDrawn="1"/>
              </p:nvSpPr>
              <p:spPr bwMode="auto">
                <a:xfrm>
                  <a:off x="6223" y="1291"/>
                  <a:ext cx="20" cy="0"/>
                </a:xfrm>
                <a:prstGeom prst="line">
                  <a:avLst/>
                </a:prstGeom>
                <a:noFill/>
                <a:ln w="4763" cap="rnd">
                  <a:solidFill>
                    <a:srgbClr val="BAD80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7" name="Line 124">
                  <a:extLst>
                    <a:ext uri="{FF2B5EF4-FFF2-40B4-BE49-F238E27FC236}">
                      <a16:creationId xmlns:a16="http://schemas.microsoft.com/office/drawing/2014/main" id="{1CD8F167-88CD-46D9-A951-F2B2E2852B6B}"/>
                    </a:ext>
                  </a:extLst>
                </p:cNvPr>
                <p:cNvSpPr>
                  <a:spLocks noChangeShapeType="1"/>
                </p:cNvSpPr>
                <p:nvPr userDrawn="1"/>
              </p:nvSpPr>
              <p:spPr bwMode="auto">
                <a:xfrm>
                  <a:off x="6223" y="1298"/>
                  <a:ext cx="20" cy="0"/>
                </a:xfrm>
                <a:prstGeom prst="line">
                  <a:avLst/>
                </a:prstGeom>
                <a:noFill/>
                <a:ln w="4763" cap="rnd">
                  <a:solidFill>
                    <a:srgbClr val="BAD80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8" name="Freeform 125">
                  <a:extLst>
                    <a:ext uri="{FF2B5EF4-FFF2-40B4-BE49-F238E27FC236}">
                      <a16:creationId xmlns:a16="http://schemas.microsoft.com/office/drawing/2014/main" id="{865C61AB-E40D-479F-A7BF-F43861CC03BA}"/>
                    </a:ext>
                  </a:extLst>
                </p:cNvPr>
                <p:cNvSpPr>
                  <a:spLocks/>
                </p:cNvSpPr>
                <p:nvPr userDrawn="1"/>
              </p:nvSpPr>
              <p:spPr bwMode="auto">
                <a:xfrm>
                  <a:off x="6215" y="1237"/>
                  <a:ext cx="44" cy="46"/>
                </a:xfrm>
                <a:custGeom>
                  <a:avLst/>
                  <a:gdLst>
                    <a:gd name="T0" fmla="*/ 18 w 96"/>
                    <a:gd name="T1" fmla="*/ 0 h 101"/>
                    <a:gd name="T2" fmla="*/ 0 w 96"/>
                    <a:gd name="T3" fmla="*/ 101 h 101"/>
                    <a:gd name="T4" fmla="*/ 78 w 96"/>
                    <a:gd name="T5" fmla="*/ 101 h 101"/>
                    <a:gd name="T6" fmla="*/ 96 w 96"/>
                    <a:gd name="T7" fmla="*/ 0 h 101"/>
                    <a:gd name="T8" fmla="*/ 18 w 96"/>
                    <a:gd name="T9" fmla="*/ 0 h 101"/>
                  </a:gdLst>
                  <a:ahLst/>
                  <a:cxnLst>
                    <a:cxn ang="0">
                      <a:pos x="T0" y="T1"/>
                    </a:cxn>
                    <a:cxn ang="0">
                      <a:pos x="T2" y="T3"/>
                    </a:cxn>
                    <a:cxn ang="0">
                      <a:pos x="T4" y="T5"/>
                    </a:cxn>
                    <a:cxn ang="0">
                      <a:pos x="T6" y="T7"/>
                    </a:cxn>
                    <a:cxn ang="0">
                      <a:pos x="T8" y="T9"/>
                    </a:cxn>
                  </a:cxnLst>
                  <a:rect l="0" t="0" r="r" b="b"/>
                  <a:pathLst>
                    <a:path w="96" h="101">
                      <a:moveTo>
                        <a:pt x="18" y="0"/>
                      </a:moveTo>
                      <a:cubicBezTo>
                        <a:pt x="5" y="28"/>
                        <a:pt x="1" y="69"/>
                        <a:pt x="0" y="101"/>
                      </a:cubicBezTo>
                      <a:cubicBezTo>
                        <a:pt x="78" y="101"/>
                        <a:pt x="78" y="101"/>
                        <a:pt x="78" y="101"/>
                      </a:cubicBezTo>
                      <a:cubicBezTo>
                        <a:pt x="79" y="69"/>
                        <a:pt x="83" y="28"/>
                        <a:pt x="96" y="0"/>
                      </a:cubicBezTo>
                      <a:lnTo>
                        <a:pt x="18" y="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9" name="Freeform 126">
                  <a:extLst>
                    <a:ext uri="{FF2B5EF4-FFF2-40B4-BE49-F238E27FC236}">
                      <a16:creationId xmlns:a16="http://schemas.microsoft.com/office/drawing/2014/main" id="{236826D5-5436-423F-B1B9-40B24B377CC5}"/>
                    </a:ext>
                  </a:extLst>
                </p:cNvPr>
                <p:cNvSpPr>
                  <a:spLocks/>
                </p:cNvSpPr>
                <p:nvPr userDrawn="1"/>
              </p:nvSpPr>
              <p:spPr bwMode="auto">
                <a:xfrm>
                  <a:off x="6215" y="1237"/>
                  <a:ext cx="36" cy="46"/>
                </a:xfrm>
                <a:custGeom>
                  <a:avLst/>
                  <a:gdLst>
                    <a:gd name="T0" fmla="*/ 18 w 79"/>
                    <a:gd name="T1" fmla="*/ 0 h 101"/>
                    <a:gd name="T2" fmla="*/ 0 w 79"/>
                    <a:gd name="T3" fmla="*/ 101 h 101"/>
                    <a:gd name="T4" fmla="*/ 78 w 79"/>
                    <a:gd name="T5" fmla="*/ 101 h 101"/>
                    <a:gd name="T6" fmla="*/ 18 w 79"/>
                    <a:gd name="T7" fmla="*/ 0 h 101"/>
                  </a:gdLst>
                  <a:ahLst/>
                  <a:cxnLst>
                    <a:cxn ang="0">
                      <a:pos x="T0" y="T1"/>
                    </a:cxn>
                    <a:cxn ang="0">
                      <a:pos x="T2" y="T3"/>
                    </a:cxn>
                    <a:cxn ang="0">
                      <a:pos x="T4" y="T5"/>
                    </a:cxn>
                    <a:cxn ang="0">
                      <a:pos x="T6" y="T7"/>
                    </a:cxn>
                  </a:cxnLst>
                  <a:rect l="0" t="0" r="r" b="b"/>
                  <a:pathLst>
                    <a:path w="79" h="101">
                      <a:moveTo>
                        <a:pt x="18" y="0"/>
                      </a:moveTo>
                      <a:cubicBezTo>
                        <a:pt x="5" y="28"/>
                        <a:pt x="1" y="69"/>
                        <a:pt x="0" y="101"/>
                      </a:cubicBezTo>
                      <a:cubicBezTo>
                        <a:pt x="78" y="101"/>
                        <a:pt x="78" y="101"/>
                        <a:pt x="78" y="101"/>
                      </a:cubicBezTo>
                      <a:cubicBezTo>
                        <a:pt x="79" y="69"/>
                        <a:pt x="18" y="0"/>
                        <a:pt x="18" y="0"/>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0" name="Line 127">
                  <a:extLst>
                    <a:ext uri="{FF2B5EF4-FFF2-40B4-BE49-F238E27FC236}">
                      <a16:creationId xmlns:a16="http://schemas.microsoft.com/office/drawing/2014/main" id="{5206F7D0-16FB-409F-89D2-9F5932A7FCEE}"/>
                    </a:ext>
                  </a:extLst>
                </p:cNvPr>
                <p:cNvSpPr>
                  <a:spLocks noChangeShapeType="1"/>
                </p:cNvSpPr>
                <p:nvPr userDrawn="1"/>
              </p:nvSpPr>
              <p:spPr bwMode="auto">
                <a:xfrm>
                  <a:off x="6174" y="1047"/>
                  <a:ext cx="0" cy="71"/>
                </a:xfrm>
                <a:prstGeom prst="line">
                  <a:avLst/>
                </a:prstGeom>
                <a:noFill/>
                <a:ln w="6350"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1" name="Line 128">
                  <a:extLst>
                    <a:ext uri="{FF2B5EF4-FFF2-40B4-BE49-F238E27FC236}">
                      <a16:creationId xmlns:a16="http://schemas.microsoft.com/office/drawing/2014/main" id="{50CBBA89-95A0-4499-9D73-4AADC3208E6D}"/>
                    </a:ext>
                  </a:extLst>
                </p:cNvPr>
                <p:cNvSpPr>
                  <a:spLocks noChangeShapeType="1"/>
                </p:cNvSpPr>
                <p:nvPr userDrawn="1"/>
              </p:nvSpPr>
              <p:spPr bwMode="auto">
                <a:xfrm flipV="1">
                  <a:off x="6264" y="1136"/>
                  <a:ext cx="25" cy="25"/>
                </a:xfrm>
                <a:prstGeom prst="line">
                  <a:avLst/>
                </a:prstGeom>
                <a:noFill/>
                <a:ln w="14288" cap="rnd">
                  <a:solidFill>
                    <a:srgbClr val="93939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2" name="Freeform 129">
                  <a:extLst>
                    <a:ext uri="{FF2B5EF4-FFF2-40B4-BE49-F238E27FC236}">
                      <a16:creationId xmlns:a16="http://schemas.microsoft.com/office/drawing/2014/main" id="{530E8EB8-BFBC-4276-89FD-D2D027C59702}"/>
                    </a:ext>
                  </a:extLst>
                </p:cNvPr>
                <p:cNvSpPr>
                  <a:spLocks/>
                </p:cNvSpPr>
                <p:nvPr userDrawn="1"/>
              </p:nvSpPr>
              <p:spPr bwMode="auto">
                <a:xfrm>
                  <a:off x="6168" y="1123"/>
                  <a:ext cx="26" cy="19"/>
                </a:xfrm>
                <a:custGeom>
                  <a:avLst/>
                  <a:gdLst>
                    <a:gd name="T0" fmla="*/ 43 w 58"/>
                    <a:gd name="T1" fmla="*/ 25 h 43"/>
                    <a:gd name="T2" fmla="*/ 25 w 58"/>
                    <a:gd name="T3" fmla="*/ 7 h 43"/>
                    <a:gd name="T4" fmla="*/ 26 w 58"/>
                    <a:gd name="T5" fmla="*/ 0 h 43"/>
                    <a:gd name="T6" fmla="*/ 3 w 58"/>
                    <a:gd name="T7" fmla="*/ 0 h 43"/>
                    <a:gd name="T8" fmla="*/ 0 w 58"/>
                    <a:gd name="T9" fmla="*/ 14 h 43"/>
                    <a:gd name="T10" fmla="*/ 29 w 58"/>
                    <a:gd name="T11" fmla="*/ 43 h 43"/>
                    <a:gd name="T12" fmla="*/ 58 w 58"/>
                    <a:gd name="T13" fmla="*/ 16 h 43"/>
                    <a:gd name="T14" fmla="*/ 43 w 58"/>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43">
                      <a:moveTo>
                        <a:pt x="43" y="25"/>
                      </a:moveTo>
                      <a:cubicBezTo>
                        <a:pt x="33" y="25"/>
                        <a:pt x="25" y="17"/>
                        <a:pt x="25" y="7"/>
                      </a:cubicBezTo>
                      <a:cubicBezTo>
                        <a:pt x="25" y="4"/>
                        <a:pt x="25" y="2"/>
                        <a:pt x="26" y="0"/>
                      </a:cubicBezTo>
                      <a:cubicBezTo>
                        <a:pt x="3" y="0"/>
                        <a:pt x="3" y="0"/>
                        <a:pt x="3" y="0"/>
                      </a:cubicBezTo>
                      <a:cubicBezTo>
                        <a:pt x="1" y="4"/>
                        <a:pt x="0" y="9"/>
                        <a:pt x="0" y="14"/>
                      </a:cubicBezTo>
                      <a:cubicBezTo>
                        <a:pt x="0" y="30"/>
                        <a:pt x="13" y="43"/>
                        <a:pt x="29" y="43"/>
                      </a:cubicBezTo>
                      <a:cubicBezTo>
                        <a:pt x="45" y="43"/>
                        <a:pt x="57" y="31"/>
                        <a:pt x="58" y="16"/>
                      </a:cubicBezTo>
                      <a:cubicBezTo>
                        <a:pt x="55" y="21"/>
                        <a:pt x="49" y="25"/>
                        <a:pt x="43" y="25"/>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3" name="Oval 130">
                  <a:extLst>
                    <a:ext uri="{FF2B5EF4-FFF2-40B4-BE49-F238E27FC236}">
                      <a16:creationId xmlns:a16="http://schemas.microsoft.com/office/drawing/2014/main" id="{F5AB92AD-9E1A-445B-B710-ABAF476ED5E4}"/>
                    </a:ext>
                  </a:extLst>
                </p:cNvPr>
                <p:cNvSpPr>
                  <a:spLocks noChangeArrowheads="1"/>
                </p:cNvSpPr>
                <p:nvPr userDrawn="1"/>
              </p:nvSpPr>
              <p:spPr bwMode="auto">
                <a:xfrm>
                  <a:off x="6167" y="1112"/>
                  <a:ext cx="14" cy="14"/>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4" name="Oval 131">
                  <a:extLst>
                    <a:ext uri="{FF2B5EF4-FFF2-40B4-BE49-F238E27FC236}">
                      <a16:creationId xmlns:a16="http://schemas.microsoft.com/office/drawing/2014/main" id="{39DCAFE6-F164-4232-986E-79AD419BE3F8}"/>
                    </a:ext>
                  </a:extLst>
                </p:cNvPr>
                <p:cNvSpPr>
                  <a:spLocks noChangeArrowheads="1"/>
                </p:cNvSpPr>
                <p:nvPr userDrawn="1"/>
              </p:nvSpPr>
              <p:spPr bwMode="auto">
                <a:xfrm>
                  <a:off x="6171" y="1116"/>
                  <a:ext cx="6" cy="6"/>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5" name="Rectangle 132">
                  <a:extLst>
                    <a:ext uri="{FF2B5EF4-FFF2-40B4-BE49-F238E27FC236}">
                      <a16:creationId xmlns:a16="http://schemas.microsoft.com/office/drawing/2014/main" id="{489AE244-82A3-44C8-B8EE-6E24E3B6012F}"/>
                    </a:ext>
                  </a:extLst>
                </p:cNvPr>
                <p:cNvSpPr>
                  <a:spLocks noChangeArrowheads="1"/>
                </p:cNvSpPr>
                <p:nvPr userDrawn="1"/>
              </p:nvSpPr>
              <p:spPr bwMode="auto">
                <a:xfrm>
                  <a:off x="6035" y="1072"/>
                  <a:ext cx="38" cy="10"/>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6" name="Rectangle 133">
                  <a:extLst>
                    <a:ext uri="{FF2B5EF4-FFF2-40B4-BE49-F238E27FC236}">
                      <a16:creationId xmlns:a16="http://schemas.microsoft.com/office/drawing/2014/main" id="{EFACC417-4684-42EA-A415-5E742E5759DF}"/>
                    </a:ext>
                  </a:extLst>
                </p:cNvPr>
                <p:cNvSpPr>
                  <a:spLocks noChangeArrowheads="1"/>
                </p:cNvSpPr>
                <p:nvPr userDrawn="1"/>
              </p:nvSpPr>
              <p:spPr bwMode="auto">
                <a:xfrm>
                  <a:off x="6035" y="1082"/>
                  <a:ext cx="38" cy="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7" name="Freeform 134">
                  <a:extLst>
                    <a:ext uri="{FF2B5EF4-FFF2-40B4-BE49-F238E27FC236}">
                      <a16:creationId xmlns:a16="http://schemas.microsoft.com/office/drawing/2014/main" id="{76DE2179-63A6-4B68-BE59-D3415B1C5CAE}"/>
                    </a:ext>
                  </a:extLst>
                </p:cNvPr>
                <p:cNvSpPr>
                  <a:spLocks/>
                </p:cNvSpPr>
                <p:nvPr userDrawn="1"/>
              </p:nvSpPr>
              <p:spPr bwMode="auto">
                <a:xfrm>
                  <a:off x="6073" y="1160"/>
                  <a:ext cx="120" cy="52"/>
                </a:xfrm>
                <a:custGeom>
                  <a:avLst/>
                  <a:gdLst>
                    <a:gd name="T0" fmla="*/ 147 w 263"/>
                    <a:gd name="T1" fmla="*/ 116 h 116"/>
                    <a:gd name="T2" fmla="*/ 0 w 263"/>
                    <a:gd name="T3" fmla="*/ 116 h 116"/>
                    <a:gd name="T4" fmla="*/ 0 w 263"/>
                    <a:gd name="T5" fmla="*/ 0 h 116"/>
                    <a:gd name="T6" fmla="*/ 263 w 263"/>
                    <a:gd name="T7" fmla="*/ 0 h 116"/>
                    <a:gd name="T8" fmla="*/ 147 w 263"/>
                    <a:gd name="T9" fmla="*/ 116 h 116"/>
                  </a:gdLst>
                  <a:ahLst/>
                  <a:cxnLst>
                    <a:cxn ang="0">
                      <a:pos x="T0" y="T1"/>
                    </a:cxn>
                    <a:cxn ang="0">
                      <a:pos x="T2" y="T3"/>
                    </a:cxn>
                    <a:cxn ang="0">
                      <a:pos x="T4" y="T5"/>
                    </a:cxn>
                    <a:cxn ang="0">
                      <a:pos x="T6" y="T7"/>
                    </a:cxn>
                    <a:cxn ang="0">
                      <a:pos x="T8" y="T9"/>
                    </a:cxn>
                  </a:cxnLst>
                  <a:rect l="0" t="0" r="r" b="b"/>
                  <a:pathLst>
                    <a:path w="263" h="116">
                      <a:moveTo>
                        <a:pt x="147" y="116"/>
                      </a:moveTo>
                      <a:cubicBezTo>
                        <a:pt x="0" y="116"/>
                        <a:pt x="0" y="116"/>
                        <a:pt x="0" y="116"/>
                      </a:cubicBezTo>
                      <a:cubicBezTo>
                        <a:pt x="0" y="0"/>
                        <a:pt x="0" y="0"/>
                        <a:pt x="0" y="0"/>
                      </a:cubicBezTo>
                      <a:cubicBezTo>
                        <a:pt x="263" y="0"/>
                        <a:pt x="263" y="0"/>
                        <a:pt x="263" y="0"/>
                      </a:cubicBezTo>
                      <a:cubicBezTo>
                        <a:pt x="263" y="64"/>
                        <a:pt x="211" y="116"/>
                        <a:pt x="147" y="11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8" name="Freeform 135">
                  <a:extLst>
                    <a:ext uri="{FF2B5EF4-FFF2-40B4-BE49-F238E27FC236}">
                      <a16:creationId xmlns:a16="http://schemas.microsoft.com/office/drawing/2014/main" id="{EC6E9907-C10B-4E3D-8C96-9BC787D97E2A}"/>
                    </a:ext>
                  </a:extLst>
                </p:cNvPr>
                <p:cNvSpPr>
                  <a:spLocks/>
                </p:cNvSpPr>
                <p:nvPr userDrawn="1"/>
              </p:nvSpPr>
              <p:spPr bwMode="auto">
                <a:xfrm>
                  <a:off x="5848" y="1209"/>
                  <a:ext cx="311" cy="53"/>
                </a:xfrm>
                <a:custGeom>
                  <a:avLst/>
                  <a:gdLst>
                    <a:gd name="T0" fmla="*/ 565 w 682"/>
                    <a:gd name="T1" fmla="*/ 116 h 116"/>
                    <a:gd name="T2" fmla="*/ 682 w 682"/>
                    <a:gd name="T3" fmla="*/ 0 h 116"/>
                    <a:gd name="T4" fmla="*/ 0 w 682"/>
                    <a:gd name="T5" fmla="*/ 0 h 116"/>
                    <a:gd name="T6" fmla="*/ 196 w 682"/>
                    <a:gd name="T7" fmla="*/ 116 h 116"/>
                    <a:gd name="T8" fmla="*/ 565 w 682"/>
                    <a:gd name="T9" fmla="*/ 116 h 116"/>
                  </a:gdLst>
                  <a:ahLst/>
                  <a:cxnLst>
                    <a:cxn ang="0">
                      <a:pos x="T0" y="T1"/>
                    </a:cxn>
                    <a:cxn ang="0">
                      <a:pos x="T2" y="T3"/>
                    </a:cxn>
                    <a:cxn ang="0">
                      <a:pos x="T4" y="T5"/>
                    </a:cxn>
                    <a:cxn ang="0">
                      <a:pos x="T6" y="T7"/>
                    </a:cxn>
                    <a:cxn ang="0">
                      <a:pos x="T8" y="T9"/>
                    </a:cxn>
                  </a:cxnLst>
                  <a:rect l="0" t="0" r="r" b="b"/>
                  <a:pathLst>
                    <a:path w="682" h="116">
                      <a:moveTo>
                        <a:pt x="565" y="116"/>
                      </a:moveTo>
                      <a:cubicBezTo>
                        <a:pt x="630" y="116"/>
                        <a:pt x="682" y="64"/>
                        <a:pt x="682" y="0"/>
                      </a:cubicBezTo>
                      <a:cubicBezTo>
                        <a:pt x="0" y="0"/>
                        <a:pt x="0" y="0"/>
                        <a:pt x="0" y="0"/>
                      </a:cubicBezTo>
                      <a:cubicBezTo>
                        <a:pt x="196" y="116"/>
                        <a:pt x="196" y="116"/>
                        <a:pt x="196" y="116"/>
                      </a:cubicBezTo>
                      <a:lnTo>
                        <a:pt x="565" y="116"/>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9" name="Rectangle 136">
                  <a:extLst>
                    <a:ext uri="{FF2B5EF4-FFF2-40B4-BE49-F238E27FC236}">
                      <a16:creationId xmlns:a16="http://schemas.microsoft.com/office/drawing/2014/main" id="{6775BA55-9F60-40B9-81B5-0EF8E9C43304}"/>
                    </a:ext>
                  </a:extLst>
                </p:cNvPr>
                <p:cNvSpPr>
                  <a:spLocks noChangeArrowheads="1"/>
                </p:cNvSpPr>
                <p:nvPr userDrawn="1"/>
              </p:nvSpPr>
              <p:spPr bwMode="auto">
                <a:xfrm>
                  <a:off x="5848" y="1197"/>
                  <a:ext cx="311" cy="12"/>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0" name="Oval 137">
                  <a:extLst>
                    <a:ext uri="{FF2B5EF4-FFF2-40B4-BE49-F238E27FC236}">
                      <a16:creationId xmlns:a16="http://schemas.microsoft.com/office/drawing/2014/main" id="{F390185E-9237-4ED2-8991-491D38EAA929}"/>
                    </a:ext>
                  </a:extLst>
                </p:cNvPr>
                <p:cNvSpPr>
                  <a:spLocks noChangeArrowheads="1"/>
                </p:cNvSpPr>
                <p:nvPr userDrawn="1"/>
              </p:nvSpPr>
              <p:spPr bwMode="auto">
                <a:xfrm>
                  <a:off x="5945" y="1226"/>
                  <a:ext cx="14"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1" name="Oval 138">
                  <a:extLst>
                    <a:ext uri="{FF2B5EF4-FFF2-40B4-BE49-F238E27FC236}">
                      <a16:creationId xmlns:a16="http://schemas.microsoft.com/office/drawing/2014/main" id="{9C22B856-6235-4B7C-A012-781CB3DFBFA5}"/>
                    </a:ext>
                  </a:extLst>
                </p:cNvPr>
                <p:cNvSpPr>
                  <a:spLocks noChangeArrowheads="1"/>
                </p:cNvSpPr>
                <p:nvPr userDrawn="1"/>
              </p:nvSpPr>
              <p:spPr bwMode="auto">
                <a:xfrm>
                  <a:off x="5970" y="1226"/>
                  <a:ext cx="15"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2" name="Oval 139">
                  <a:extLst>
                    <a:ext uri="{FF2B5EF4-FFF2-40B4-BE49-F238E27FC236}">
                      <a16:creationId xmlns:a16="http://schemas.microsoft.com/office/drawing/2014/main" id="{64A45531-4129-4406-B9BF-08F20B00AC21}"/>
                    </a:ext>
                  </a:extLst>
                </p:cNvPr>
                <p:cNvSpPr>
                  <a:spLocks noChangeArrowheads="1"/>
                </p:cNvSpPr>
                <p:nvPr userDrawn="1"/>
              </p:nvSpPr>
              <p:spPr bwMode="auto">
                <a:xfrm>
                  <a:off x="5996" y="1226"/>
                  <a:ext cx="14"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3" name="Rectangle 140">
                  <a:extLst>
                    <a:ext uri="{FF2B5EF4-FFF2-40B4-BE49-F238E27FC236}">
                      <a16:creationId xmlns:a16="http://schemas.microsoft.com/office/drawing/2014/main" id="{E81A1503-7D98-41A9-A3CF-0E716DF3CD52}"/>
                    </a:ext>
                  </a:extLst>
                </p:cNvPr>
                <p:cNvSpPr>
                  <a:spLocks noChangeArrowheads="1"/>
                </p:cNvSpPr>
                <p:nvPr userDrawn="1"/>
              </p:nvSpPr>
              <p:spPr bwMode="auto">
                <a:xfrm>
                  <a:off x="5959" y="1160"/>
                  <a:ext cx="38" cy="3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4" name="Rectangle 141">
                  <a:extLst>
                    <a:ext uri="{FF2B5EF4-FFF2-40B4-BE49-F238E27FC236}">
                      <a16:creationId xmlns:a16="http://schemas.microsoft.com/office/drawing/2014/main" id="{23328BE3-ADE1-4760-B4A4-1FC0AE6CA4FD}"/>
                    </a:ext>
                  </a:extLst>
                </p:cNvPr>
                <p:cNvSpPr>
                  <a:spLocks noChangeArrowheads="1"/>
                </p:cNvSpPr>
                <p:nvPr userDrawn="1"/>
              </p:nvSpPr>
              <p:spPr bwMode="auto">
                <a:xfrm>
                  <a:off x="5922" y="1160"/>
                  <a:ext cx="37" cy="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5" name="Rectangle 142">
                  <a:extLst>
                    <a:ext uri="{FF2B5EF4-FFF2-40B4-BE49-F238E27FC236}">
                      <a16:creationId xmlns:a16="http://schemas.microsoft.com/office/drawing/2014/main" id="{6777874A-520B-42E2-9315-941ECC201F51}"/>
                    </a:ext>
                  </a:extLst>
                </p:cNvPr>
                <p:cNvSpPr>
                  <a:spLocks noChangeArrowheads="1"/>
                </p:cNvSpPr>
                <p:nvPr userDrawn="1"/>
              </p:nvSpPr>
              <p:spPr bwMode="auto">
                <a:xfrm>
                  <a:off x="5922" y="1122"/>
                  <a:ext cx="37" cy="38"/>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6" name="Rectangle 143">
                  <a:extLst>
                    <a:ext uri="{FF2B5EF4-FFF2-40B4-BE49-F238E27FC236}">
                      <a16:creationId xmlns:a16="http://schemas.microsoft.com/office/drawing/2014/main" id="{4D019A5D-1529-4927-81E9-CBD7F4A41ACF}"/>
                    </a:ext>
                  </a:extLst>
                </p:cNvPr>
                <p:cNvSpPr>
                  <a:spLocks noChangeArrowheads="1"/>
                </p:cNvSpPr>
                <p:nvPr userDrawn="1"/>
              </p:nvSpPr>
              <p:spPr bwMode="auto">
                <a:xfrm>
                  <a:off x="5997" y="1160"/>
                  <a:ext cx="38" cy="37"/>
                </a:xfrm>
                <a:prstGeom prst="rect">
                  <a:avLst/>
                </a:prstGeom>
                <a:solidFill>
                  <a:srgbClr val="00136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7" name="Rectangle 144">
                  <a:extLst>
                    <a:ext uri="{FF2B5EF4-FFF2-40B4-BE49-F238E27FC236}">
                      <a16:creationId xmlns:a16="http://schemas.microsoft.com/office/drawing/2014/main" id="{0D01EA47-B0FA-477E-BCFB-C788C9CFB8FF}"/>
                    </a:ext>
                  </a:extLst>
                </p:cNvPr>
                <p:cNvSpPr>
                  <a:spLocks noChangeArrowheads="1"/>
                </p:cNvSpPr>
                <p:nvPr userDrawn="1"/>
              </p:nvSpPr>
              <p:spPr bwMode="auto">
                <a:xfrm>
                  <a:off x="6035" y="1160"/>
                  <a:ext cx="38" cy="37"/>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8" name="Rectangle 145">
                  <a:extLst>
                    <a:ext uri="{FF2B5EF4-FFF2-40B4-BE49-F238E27FC236}">
                      <a16:creationId xmlns:a16="http://schemas.microsoft.com/office/drawing/2014/main" id="{08F50CD9-1785-45DA-919F-089D49E7997C}"/>
                    </a:ext>
                  </a:extLst>
                </p:cNvPr>
                <p:cNvSpPr>
                  <a:spLocks noChangeArrowheads="1"/>
                </p:cNvSpPr>
                <p:nvPr userDrawn="1"/>
              </p:nvSpPr>
              <p:spPr bwMode="auto">
                <a:xfrm>
                  <a:off x="5959" y="1122"/>
                  <a:ext cx="38" cy="38"/>
                </a:xfrm>
                <a:prstGeom prst="rect">
                  <a:avLst/>
                </a:prstGeom>
                <a:solidFill>
                  <a:srgbClr val="00136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9" name="Rectangle 146">
                  <a:extLst>
                    <a:ext uri="{FF2B5EF4-FFF2-40B4-BE49-F238E27FC236}">
                      <a16:creationId xmlns:a16="http://schemas.microsoft.com/office/drawing/2014/main" id="{F130CD5F-987D-40D8-A6F3-D6FF9B6BE8D9}"/>
                    </a:ext>
                  </a:extLst>
                </p:cNvPr>
                <p:cNvSpPr>
                  <a:spLocks noChangeArrowheads="1"/>
                </p:cNvSpPr>
                <p:nvPr userDrawn="1"/>
              </p:nvSpPr>
              <p:spPr bwMode="auto">
                <a:xfrm>
                  <a:off x="5997" y="1122"/>
                  <a:ext cx="38" cy="38"/>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0" name="Rectangle 147">
                  <a:extLst>
                    <a:ext uri="{FF2B5EF4-FFF2-40B4-BE49-F238E27FC236}">
                      <a16:creationId xmlns:a16="http://schemas.microsoft.com/office/drawing/2014/main" id="{8B200253-24E1-4B23-AB41-5BEFCA51D219}"/>
                    </a:ext>
                  </a:extLst>
                </p:cNvPr>
                <p:cNvSpPr>
                  <a:spLocks noChangeArrowheads="1"/>
                </p:cNvSpPr>
                <p:nvPr userDrawn="1"/>
              </p:nvSpPr>
              <p:spPr bwMode="auto">
                <a:xfrm>
                  <a:off x="6048" y="1094"/>
                  <a:ext cx="10" cy="5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1" name="Freeform 148">
                  <a:extLst>
                    <a:ext uri="{FF2B5EF4-FFF2-40B4-BE49-F238E27FC236}">
                      <a16:creationId xmlns:a16="http://schemas.microsoft.com/office/drawing/2014/main" id="{D70429FB-AA5D-4098-87FD-4012B0A0FED5}"/>
                    </a:ext>
                  </a:extLst>
                </p:cNvPr>
                <p:cNvSpPr>
                  <a:spLocks/>
                </p:cNvSpPr>
                <p:nvPr userDrawn="1"/>
              </p:nvSpPr>
              <p:spPr bwMode="auto">
                <a:xfrm>
                  <a:off x="5931" y="1251"/>
                  <a:ext cx="201" cy="12"/>
                </a:xfrm>
                <a:custGeom>
                  <a:avLst/>
                  <a:gdLst>
                    <a:gd name="T0" fmla="*/ 435 w 441"/>
                    <a:gd name="T1" fmla="*/ 0 h 26"/>
                    <a:gd name="T2" fmla="*/ 388 w 441"/>
                    <a:gd name="T3" fmla="*/ 0 h 26"/>
                    <a:gd name="T4" fmla="*/ 341 w 441"/>
                    <a:gd name="T5" fmla="*/ 0 h 26"/>
                    <a:gd name="T6" fmla="*/ 341 w 441"/>
                    <a:gd name="T7" fmla="*/ 0 h 26"/>
                    <a:gd name="T8" fmla="*/ 341 w 441"/>
                    <a:gd name="T9" fmla="*/ 0 h 26"/>
                    <a:gd name="T10" fmla="*/ 294 w 441"/>
                    <a:gd name="T11" fmla="*/ 0 h 26"/>
                    <a:gd name="T12" fmla="*/ 294 w 441"/>
                    <a:gd name="T13" fmla="*/ 0 h 26"/>
                    <a:gd name="T14" fmla="*/ 294 w 441"/>
                    <a:gd name="T15" fmla="*/ 0 h 26"/>
                    <a:gd name="T16" fmla="*/ 247 w 441"/>
                    <a:gd name="T17" fmla="*/ 0 h 26"/>
                    <a:gd name="T18" fmla="*/ 247 w 441"/>
                    <a:gd name="T19" fmla="*/ 1 h 26"/>
                    <a:gd name="T20" fmla="*/ 247 w 441"/>
                    <a:gd name="T21" fmla="*/ 0 h 26"/>
                    <a:gd name="T22" fmla="*/ 200 w 441"/>
                    <a:gd name="T23" fmla="*/ 0 h 26"/>
                    <a:gd name="T24" fmla="*/ 200 w 441"/>
                    <a:gd name="T25" fmla="*/ 1 h 26"/>
                    <a:gd name="T26" fmla="*/ 200 w 441"/>
                    <a:gd name="T27" fmla="*/ 0 h 26"/>
                    <a:gd name="T28" fmla="*/ 200 w 441"/>
                    <a:gd name="T29" fmla="*/ 0 h 26"/>
                    <a:gd name="T30" fmla="*/ 200 w 441"/>
                    <a:gd name="T31" fmla="*/ 1 h 26"/>
                    <a:gd name="T32" fmla="*/ 200 w 441"/>
                    <a:gd name="T33" fmla="*/ 0 h 26"/>
                    <a:gd name="T34" fmla="*/ 153 w 441"/>
                    <a:gd name="T35" fmla="*/ 0 h 26"/>
                    <a:gd name="T36" fmla="*/ 153 w 441"/>
                    <a:gd name="T37" fmla="*/ 1 h 26"/>
                    <a:gd name="T38" fmla="*/ 153 w 441"/>
                    <a:gd name="T39" fmla="*/ 0 h 26"/>
                    <a:gd name="T40" fmla="*/ 153 w 441"/>
                    <a:gd name="T41" fmla="*/ 1 h 26"/>
                    <a:gd name="T42" fmla="*/ 153 w 441"/>
                    <a:gd name="T43" fmla="*/ 0 h 26"/>
                    <a:gd name="T44" fmla="*/ 106 w 441"/>
                    <a:gd name="T45" fmla="*/ 0 h 26"/>
                    <a:gd name="T46" fmla="*/ 106 w 441"/>
                    <a:gd name="T47" fmla="*/ 1 h 26"/>
                    <a:gd name="T48" fmla="*/ 106 w 441"/>
                    <a:gd name="T49" fmla="*/ 0 h 26"/>
                    <a:gd name="T50" fmla="*/ 106 w 441"/>
                    <a:gd name="T51" fmla="*/ 1 h 26"/>
                    <a:gd name="T52" fmla="*/ 106 w 441"/>
                    <a:gd name="T53" fmla="*/ 0 h 26"/>
                    <a:gd name="T54" fmla="*/ 59 w 441"/>
                    <a:gd name="T55" fmla="*/ 0 h 26"/>
                    <a:gd name="T56" fmla="*/ 59 w 441"/>
                    <a:gd name="T57" fmla="*/ 1 h 26"/>
                    <a:gd name="T58" fmla="*/ 59 w 441"/>
                    <a:gd name="T59" fmla="*/ 1 h 26"/>
                    <a:gd name="T60" fmla="*/ 59 w 441"/>
                    <a:gd name="T61" fmla="*/ 0 h 26"/>
                    <a:gd name="T62" fmla="*/ 59 w 441"/>
                    <a:gd name="T63" fmla="*/ 0 h 26"/>
                    <a:gd name="T64" fmla="*/ 32 w 441"/>
                    <a:gd name="T65" fmla="*/ 17 h 26"/>
                    <a:gd name="T66" fmla="*/ 32 w 441"/>
                    <a:gd name="T67" fmla="*/ 17 h 26"/>
                    <a:gd name="T68" fmla="*/ 12 w 441"/>
                    <a:gd name="T69" fmla="*/ 0 h 26"/>
                    <a:gd name="T70" fmla="*/ 0 w 441"/>
                    <a:gd name="T71" fmla="*/ 15 h 26"/>
                    <a:gd name="T72" fmla="*/ 13 w 441"/>
                    <a:gd name="T73" fmla="*/ 26 h 26"/>
                    <a:gd name="T74" fmla="*/ 37 w 441"/>
                    <a:gd name="T75" fmla="*/ 26 h 26"/>
                    <a:gd name="T76" fmla="*/ 288 w 441"/>
                    <a:gd name="T77" fmla="*/ 26 h 26"/>
                    <a:gd name="T78" fmla="*/ 382 w 441"/>
                    <a:gd name="T79" fmla="*/ 26 h 26"/>
                    <a:gd name="T80" fmla="*/ 441 w 441"/>
                    <a:gd name="T81" fmla="*/ 10 h 26"/>
                    <a:gd name="T82" fmla="*/ 435 w 441"/>
                    <a:gd name="T8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1" h="26">
                      <a:moveTo>
                        <a:pt x="435" y="0"/>
                      </a:moveTo>
                      <a:cubicBezTo>
                        <a:pt x="428" y="23"/>
                        <a:pt x="395" y="23"/>
                        <a:pt x="388" y="0"/>
                      </a:cubicBezTo>
                      <a:cubicBezTo>
                        <a:pt x="382" y="20"/>
                        <a:pt x="343" y="26"/>
                        <a:pt x="341" y="0"/>
                      </a:cubicBezTo>
                      <a:cubicBezTo>
                        <a:pt x="341" y="0"/>
                        <a:pt x="341" y="0"/>
                        <a:pt x="341" y="0"/>
                      </a:cubicBezTo>
                      <a:cubicBezTo>
                        <a:pt x="341" y="0"/>
                        <a:pt x="341" y="0"/>
                        <a:pt x="341" y="0"/>
                      </a:cubicBezTo>
                      <a:cubicBezTo>
                        <a:pt x="334" y="23"/>
                        <a:pt x="301" y="23"/>
                        <a:pt x="294" y="0"/>
                      </a:cubicBezTo>
                      <a:cubicBezTo>
                        <a:pt x="294" y="0"/>
                        <a:pt x="294" y="0"/>
                        <a:pt x="294" y="0"/>
                      </a:cubicBezTo>
                      <a:cubicBezTo>
                        <a:pt x="294" y="0"/>
                        <a:pt x="294" y="0"/>
                        <a:pt x="294" y="0"/>
                      </a:cubicBezTo>
                      <a:cubicBezTo>
                        <a:pt x="287" y="23"/>
                        <a:pt x="254" y="23"/>
                        <a:pt x="247" y="0"/>
                      </a:cubicBezTo>
                      <a:cubicBezTo>
                        <a:pt x="247" y="1"/>
                        <a:pt x="247" y="1"/>
                        <a:pt x="247" y="1"/>
                      </a:cubicBezTo>
                      <a:cubicBezTo>
                        <a:pt x="247" y="0"/>
                        <a:pt x="247" y="0"/>
                        <a:pt x="247" y="0"/>
                      </a:cubicBezTo>
                      <a:cubicBezTo>
                        <a:pt x="240" y="23"/>
                        <a:pt x="207" y="23"/>
                        <a:pt x="200" y="0"/>
                      </a:cubicBezTo>
                      <a:cubicBezTo>
                        <a:pt x="200" y="1"/>
                        <a:pt x="200" y="1"/>
                        <a:pt x="200" y="1"/>
                      </a:cubicBezTo>
                      <a:cubicBezTo>
                        <a:pt x="200" y="0"/>
                        <a:pt x="200" y="0"/>
                        <a:pt x="200" y="0"/>
                      </a:cubicBezTo>
                      <a:cubicBezTo>
                        <a:pt x="200" y="0"/>
                        <a:pt x="200" y="0"/>
                        <a:pt x="200" y="0"/>
                      </a:cubicBezTo>
                      <a:cubicBezTo>
                        <a:pt x="200" y="1"/>
                        <a:pt x="200" y="1"/>
                        <a:pt x="200" y="1"/>
                      </a:cubicBezTo>
                      <a:cubicBezTo>
                        <a:pt x="200" y="1"/>
                        <a:pt x="200" y="1"/>
                        <a:pt x="200" y="0"/>
                      </a:cubicBezTo>
                      <a:cubicBezTo>
                        <a:pt x="193" y="23"/>
                        <a:pt x="160" y="23"/>
                        <a:pt x="153" y="0"/>
                      </a:cubicBezTo>
                      <a:cubicBezTo>
                        <a:pt x="153" y="1"/>
                        <a:pt x="153" y="1"/>
                        <a:pt x="153" y="1"/>
                      </a:cubicBezTo>
                      <a:cubicBezTo>
                        <a:pt x="153" y="0"/>
                        <a:pt x="153" y="0"/>
                        <a:pt x="153" y="0"/>
                      </a:cubicBezTo>
                      <a:cubicBezTo>
                        <a:pt x="153" y="1"/>
                        <a:pt x="153" y="1"/>
                        <a:pt x="153" y="1"/>
                      </a:cubicBezTo>
                      <a:cubicBezTo>
                        <a:pt x="153" y="1"/>
                        <a:pt x="153" y="1"/>
                        <a:pt x="153" y="0"/>
                      </a:cubicBezTo>
                      <a:cubicBezTo>
                        <a:pt x="146" y="22"/>
                        <a:pt x="113" y="23"/>
                        <a:pt x="106" y="0"/>
                      </a:cubicBezTo>
                      <a:cubicBezTo>
                        <a:pt x="106" y="0"/>
                        <a:pt x="106" y="1"/>
                        <a:pt x="106" y="1"/>
                      </a:cubicBezTo>
                      <a:cubicBezTo>
                        <a:pt x="106" y="1"/>
                        <a:pt x="106" y="1"/>
                        <a:pt x="106" y="0"/>
                      </a:cubicBezTo>
                      <a:cubicBezTo>
                        <a:pt x="106" y="1"/>
                        <a:pt x="106" y="1"/>
                        <a:pt x="106" y="1"/>
                      </a:cubicBezTo>
                      <a:cubicBezTo>
                        <a:pt x="106" y="0"/>
                        <a:pt x="106" y="0"/>
                        <a:pt x="106" y="0"/>
                      </a:cubicBezTo>
                      <a:cubicBezTo>
                        <a:pt x="99" y="23"/>
                        <a:pt x="66" y="23"/>
                        <a:pt x="59" y="0"/>
                      </a:cubicBezTo>
                      <a:cubicBezTo>
                        <a:pt x="59" y="1"/>
                        <a:pt x="59" y="1"/>
                        <a:pt x="59" y="1"/>
                      </a:cubicBezTo>
                      <a:cubicBezTo>
                        <a:pt x="59" y="1"/>
                        <a:pt x="59" y="1"/>
                        <a:pt x="59" y="1"/>
                      </a:cubicBezTo>
                      <a:cubicBezTo>
                        <a:pt x="59" y="0"/>
                        <a:pt x="59" y="0"/>
                        <a:pt x="59" y="0"/>
                      </a:cubicBezTo>
                      <a:cubicBezTo>
                        <a:pt x="59" y="0"/>
                        <a:pt x="59" y="0"/>
                        <a:pt x="59" y="0"/>
                      </a:cubicBezTo>
                      <a:cubicBezTo>
                        <a:pt x="56" y="12"/>
                        <a:pt x="44" y="19"/>
                        <a:pt x="32" y="17"/>
                      </a:cubicBezTo>
                      <a:cubicBezTo>
                        <a:pt x="32" y="17"/>
                        <a:pt x="32" y="17"/>
                        <a:pt x="32" y="17"/>
                      </a:cubicBezTo>
                      <a:cubicBezTo>
                        <a:pt x="23" y="16"/>
                        <a:pt x="15" y="9"/>
                        <a:pt x="12" y="0"/>
                      </a:cubicBezTo>
                      <a:cubicBezTo>
                        <a:pt x="10" y="7"/>
                        <a:pt x="6" y="12"/>
                        <a:pt x="0" y="15"/>
                      </a:cubicBezTo>
                      <a:cubicBezTo>
                        <a:pt x="13" y="26"/>
                        <a:pt x="13" y="26"/>
                        <a:pt x="13" y="26"/>
                      </a:cubicBezTo>
                      <a:cubicBezTo>
                        <a:pt x="37" y="26"/>
                        <a:pt x="37" y="26"/>
                        <a:pt x="37" y="26"/>
                      </a:cubicBezTo>
                      <a:cubicBezTo>
                        <a:pt x="288" y="26"/>
                        <a:pt x="288" y="26"/>
                        <a:pt x="288" y="26"/>
                      </a:cubicBezTo>
                      <a:cubicBezTo>
                        <a:pt x="382" y="26"/>
                        <a:pt x="382" y="26"/>
                        <a:pt x="382" y="26"/>
                      </a:cubicBezTo>
                      <a:cubicBezTo>
                        <a:pt x="404" y="26"/>
                        <a:pt x="423" y="20"/>
                        <a:pt x="441" y="10"/>
                      </a:cubicBezTo>
                      <a:cubicBezTo>
                        <a:pt x="438" y="7"/>
                        <a:pt x="436" y="4"/>
                        <a:pt x="435" y="0"/>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2" name="Freeform 149">
                  <a:extLst>
                    <a:ext uri="{FF2B5EF4-FFF2-40B4-BE49-F238E27FC236}">
                      <a16:creationId xmlns:a16="http://schemas.microsoft.com/office/drawing/2014/main" id="{B81C486D-7118-4A13-B8A1-CF10746AAD37}"/>
                    </a:ext>
                  </a:extLst>
                </p:cNvPr>
                <p:cNvSpPr>
                  <a:spLocks/>
                </p:cNvSpPr>
                <p:nvPr userDrawn="1"/>
              </p:nvSpPr>
              <p:spPr bwMode="auto">
                <a:xfrm>
                  <a:off x="6354" y="762"/>
                  <a:ext cx="18" cy="60"/>
                </a:xfrm>
                <a:custGeom>
                  <a:avLst/>
                  <a:gdLst>
                    <a:gd name="T0" fmla="*/ 18 w 18"/>
                    <a:gd name="T1" fmla="*/ 60 h 60"/>
                    <a:gd name="T2" fmla="*/ 0 w 18"/>
                    <a:gd name="T3" fmla="*/ 60 h 60"/>
                    <a:gd name="T4" fmla="*/ 9 w 18"/>
                    <a:gd name="T5" fmla="*/ 0 h 60"/>
                    <a:gd name="T6" fmla="*/ 18 w 18"/>
                    <a:gd name="T7" fmla="*/ 60 h 60"/>
                  </a:gdLst>
                  <a:ahLst/>
                  <a:cxnLst>
                    <a:cxn ang="0">
                      <a:pos x="T0" y="T1"/>
                    </a:cxn>
                    <a:cxn ang="0">
                      <a:pos x="T2" y="T3"/>
                    </a:cxn>
                    <a:cxn ang="0">
                      <a:pos x="T4" y="T5"/>
                    </a:cxn>
                    <a:cxn ang="0">
                      <a:pos x="T6" y="T7"/>
                    </a:cxn>
                  </a:cxnLst>
                  <a:rect l="0" t="0" r="r" b="b"/>
                  <a:pathLst>
                    <a:path w="18" h="60">
                      <a:moveTo>
                        <a:pt x="18" y="60"/>
                      </a:moveTo>
                      <a:lnTo>
                        <a:pt x="0" y="60"/>
                      </a:lnTo>
                      <a:lnTo>
                        <a:pt x="9" y="0"/>
                      </a:lnTo>
                      <a:lnTo>
                        <a:pt x="18" y="6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3" name="Freeform 150">
                  <a:extLst>
                    <a:ext uri="{FF2B5EF4-FFF2-40B4-BE49-F238E27FC236}">
                      <a16:creationId xmlns:a16="http://schemas.microsoft.com/office/drawing/2014/main" id="{450F7E0E-00B3-4FE4-BBCD-14A66F5EA688}"/>
                    </a:ext>
                  </a:extLst>
                </p:cNvPr>
                <p:cNvSpPr>
                  <a:spLocks/>
                </p:cNvSpPr>
                <p:nvPr userDrawn="1"/>
              </p:nvSpPr>
              <p:spPr bwMode="auto">
                <a:xfrm>
                  <a:off x="6333" y="841"/>
                  <a:ext cx="61" cy="168"/>
                </a:xfrm>
                <a:custGeom>
                  <a:avLst/>
                  <a:gdLst>
                    <a:gd name="T0" fmla="*/ 128 w 134"/>
                    <a:gd name="T1" fmla="*/ 0 h 372"/>
                    <a:gd name="T2" fmla="*/ 117 w 134"/>
                    <a:gd name="T3" fmla="*/ 0 h 372"/>
                    <a:gd name="T4" fmla="*/ 16 w 134"/>
                    <a:gd name="T5" fmla="*/ 0 h 372"/>
                    <a:gd name="T6" fmla="*/ 6 w 134"/>
                    <a:gd name="T7" fmla="*/ 0 h 372"/>
                    <a:gd name="T8" fmla="*/ 0 w 134"/>
                    <a:gd name="T9" fmla="*/ 5 h 372"/>
                    <a:gd name="T10" fmla="*/ 0 w 134"/>
                    <a:gd name="T11" fmla="*/ 372 h 372"/>
                    <a:gd name="T12" fmla="*/ 16 w 134"/>
                    <a:gd name="T13" fmla="*/ 372 h 372"/>
                    <a:gd name="T14" fmla="*/ 117 w 134"/>
                    <a:gd name="T15" fmla="*/ 372 h 372"/>
                    <a:gd name="T16" fmla="*/ 134 w 134"/>
                    <a:gd name="T17" fmla="*/ 372 h 372"/>
                    <a:gd name="T18" fmla="*/ 134 w 134"/>
                    <a:gd name="T19" fmla="*/ 5 h 372"/>
                    <a:gd name="T20" fmla="*/ 128 w 134"/>
                    <a:gd name="T21"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372">
                      <a:moveTo>
                        <a:pt x="128" y="0"/>
                      </a:moveTo>
                      <a:cubicBezTo>
                        <a:pt x="117" y="0"/>
                        <a:pt x="117" y="0"/>
                        <a:pt x="117" y="0"/>
                      </a:cubicBezTo>
                      <a:cubicBezTo>
                        <a:pt x="16" y="0"/>
                        <a:pt x="16" y="0"/>
                        <a:pt x="16" y="0"/>
                      </a:cubicBezTo>
                      <a:cubicBezTo>
                        <a:pt x="6" y="0"/>
                        <a:pt x="6" y="0"/>
                        <a:pt x="6" y="0"/>
                      </a:cubicBezTo>
                      <a:cubicBezTo>
                        <a:pt x="3" y="0"/>
                        <a:pt x="0" y="2"/>
                        <a:pt x="0" y="5"/>
                      </a:cubicBezTo>
                      <a:cubicBezTo>
                        <a:pt x="0" y="372"/>
                        <a:pt x="0" y="372"/>
                        <a:pt x="0" y="372"/>
                      </a:cubicBezTo>
                      <a:cubicBezTo>
                        <a:pt x="16" y="372"/>
                        <a:pt x="16" y="372"/>
                        <a:pt x="16" y="372"/>
                      </a:cubicBezTo>
                      <a:cubicBezTo>
                        <a:pt x="117" y="372"/>
                        <a:pt x="117" y="372"/>
                        <a:pt x="117" y="372"/>
                      </a:cubicBezTo>
                      <a:cubicBezTo>
                        <a:pt x="134" y="372"/>
                        <a:pt x="134" y="372"/>
                        <a:pt x="134" y="372"/>
                      </a:cubicBezTo>
                      <a:cubicBezTo>
                        <a:pt x="134" y="5"/>
                        <a:pt x="134" y="5"/>
                        <a:pt x="134" y="5"/>
                      </a:cubicBezTo>
                      <a:cubicBezTo>
                        <a:pt x="134" y="2"/>
                        <a:pt x="131" y="0"/>
                        <a:pt x="12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4" name="Freeform 151">
                  <a:extLst>
                    <a:ext uri="{FF2B5EF4-FFF2-40B4-BE49-F238E27FC236}">
                      <a16:creationId xmlns:a16="http://schemas.microsoft.com/office/drawing/2014/main" id="{3B972431-3A82-4495-BD4F-4A9E18872D2F}"/>
                    </a:ext>
                  </a:extLst>
                </p:cNvPr>
                <p:cNvSpPr>
                  <a:spLocks/>
                </p:cNvSpPr>
                <p:nvPr userDrawn="1"/>
              </p:nvSpPr>
              <p:spPr bwMode="auto">
                <a:xfrm>
                  <a:off x="6345" y="822"/>
                  <a:ext cx="36" cy="19"/>
                </a:xfrm>
                <a:custGeom>
                  <a:avLst/>
                  <a:gdLst>
                    <a:gd name="T0" fmla="*/ 79 w 79"/>
                    <a:gd name="T1" fmla="*/ 41 h 41"/>
                    <a:gd name="T2" fmla="*/ 79 w 79"/>
                    <a:gd name="T3" fmla="*/ 6 h 41"/>
                    <a:gd name="T4" fmla="*/ 74 w 79"/>
                    <a:gd name="T5" fmla="*/ 0 h 41"/>
                    <a:gd name="T6" fmla="*/ 63 w 79"/>
                    <a:gd name="T7" fmla="*/ 0 h 41"/>
                    <a:gd name="T8" fmla="*/ 17 w 79"/>
                    <a:gd name="T9" fmla="*/ 0 h 41"/>
                    <a:gd name="T10" fmla="*/ 6 w 79"/>
                    <a:gd name="T11" fmla="*/ 0 h 41"/>
                    <a:gd name="T12" fmla="*/ 0 w 79"/>
                    <a:gd name="T13" fmla="*/ 6 h 41"/>
                    <a:gd name="T14" fmla="*/ 0 w 79"/>
                    <a:gd name="T15" fmla="*/ 41 h 41"/>
                    <a:gd name="T16" fmla="*/ 79 w 79"/>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41">
                      <a:moveTo>
                        <a:pt x="79" y="41"/>
                      </a:moveTo>
                      <a:cubicBezTo>
                        <a:pt x="79" y="6"/>
                        <a:pt x="79" y="6"/>
                        <a:pt x="79" y="6"/>
                      </a:cubicBezTo>
                      <a:cubicBezTo>
                        <a:pt x="79" y="3"/>
                        <a:pt x="77" y="0"/>
                        <a:pt x="74" y="0"/>
                      </a:cubicBezTo>
                      <a:cubicBezTo>
                        <a:pt x="63" y="0"/>
                        <a:pt x="63" y="0"/>
                        <a:pt x="63" y="0"/>
                      </a:cubicBezTo>
                      <a:cubicBezTo>
                        <a:pt x="17" y="0"/>
                        <a:pt x="17" y="0"/>
                        <a:pt x="17" y="0"/>
                      </a:cubicBezTo>
                      <a:cubicBezTo>
                        <a:pt x="6" y="0"/>
                        <a:pt x="6" y="0"/>
                        <a:pt x="6" y="0"/>
                      </a:cubicBezTo>
                      <a:cubicBezTo>
                        <a:pt x="3" y="0"/>
                        <a:pt x="0" y="3"/>
                        <a:pt x="0" y="6"/>
                      </a:cubicBezTo>
                      <a:cubicBezTo>
                        <a:pt x="0" y="41"/>
                        <a:pt x="0" y="41"/>
                        <a:pt x="0" y="41"/>
                      </a:cubicBezTo>
                      <a:lnTo>
                        <a:pt x="79" y="41"/>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5" name="Freeform 152">
                  <a:extLst>
                    <a:ext uri="{FF2B5EF4-FFF2-40B4-BE49-F238E27FC236}">
                      <a16:creationId xmlns:a16="http://schemas.microsoft.com/office/drawing/2014/main" id="{777CB8F9-8FD8-4BAA-B293-BDA7BFB97AEF}"/>
                    </a:ext>
                  </a:extLst>
                </p:cNvPr>
                <p:cNvSpPr>
                  <a:spLocks/>
                </p:cNvSpPr>
                <p:nvPr userDrawn="1"/>
              </p:nvSpPr>
              <p:spPr bwMode="auto">
                <a:xfrm>
                  <a:off x="6345" y="822"/>
                  <a:ext cx="36" cy="19"/>
                </a:xfrm>
                <a:custGeom>
                  <a:avLst/>
                  <a:gdLst>
                    <a:gd name="T0" fmla="*/ 79 w 79"/>
                    <a:gd name="T1" fmla="*/ 41 h 41"/>
                    <a:gd name="T2" fmla="*/ 79 w 79"/>
                    <a:gd name="T3" fmla="*/ 6 h 41"/>
                    <a:gd name="T4" fmla="*/ 74 w 79"/>
                    <a:gd name="T5" fmla="*/ 0 h 41"/>
                    <a:gd name="T6" fmla="*/ 63 w 79"/>
                    <a:gd name="T7" fmla="*/ 0 h 41"/>
                    <a:gd name="T8" fmla="*/ 17 w 79"/>
                    <a:gd name="T9" fmla="*/ 0 h 41"/>
                    <a:gd name="T10" fmla="*/ 6 w 79"/>
                    <a:gd name="T11" fmla="*/ 0 h 41"/>
                    <a:gd name="T12" fmla="*/ 0 w 79"/>
                    <a:gd name="T13" fmla="*/ 6 h 41"/>
                    <a:gd name="T14" fmla="*/ 0 w 79"/>
                    <a:gd name="T15" fmla="*/ 41 h 41"/>
                    <a:gd name="T16" fmla="*/ 79 w 79"/>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41">
                      <a:moveTo>
                        <a:pt x="79" y="41"/>
                      </a:moveTo>
                      <a:cubicBezTo>
                        <a:pt x="79" y="6"/>
                        <a:pt x="79" y="6"/>
                        <a:pt x="79" y="6"/>
                      </a:cubicBezTo>
                      <a:cubicBezTo>
                        <a:pt x="79" y="3"/>
                        <a:pt x="77" y="0"/>
                        <a:pt x="74" y="0"/>
                      </a:cubicBezTo>
                      <a:cubicBezTo>
                        <a:pt x="63" y="0"/>
                        <a:pt x="63" y="0"/>
                        <a:pt x="63" y="0"/>
                      </a:cubicBezTo>
                      <a:cubicBezTo>
                        <a:pt x="17" y="0"/>
                        <a:pt x="17" y="0"/>
                        <a:pt x="17" y="0"/>
                      </a:cubicBezTo>
                      <a:cubicBezTo>
                        <a:pt x="6" y="0"/>
                        <a:pt x="6" y="0"/>
                        <a:pt x="6" y="0"/>
                      </a:cubicBezTo>
                      <a:cubicBezTo>
                        <a:pt x="3" y="0"/>
                        <a:pt x="0" y="3"/>
                        <a:pt x="0" y="6"/>
                      </a:cubicBezTo>
                      <a:cubicBezTo>
                        <a:pt x="0" y="41"/>
                        <a:pt x="0" y="41"/>
                        <a:pt x="0" y="41"/>
                      </a:cubicBezTo>
                      <a:lnTo>
                        <a:pt x="79" y="41"/>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6" name="Rectangle 153">
                  <a:extLst>
                    <a:ext uri="{FF2B5EF4-FFF2-40B4-BE49-F238E27FC236}">
                      <a16:creationId xmlns:a16="http://schemas.microsoft.com/office/drawing/2014/main" id="{78C14686-A269-4EE7-BCBA-1F5B297125CE}"/>
                    </a:ext>
                  </a:extLst>
                </p:cNvPr>
                <p:cNvSpPr>
                  <a:spLocks noChangeArrowheads="1"/>
                </p:cNvSpPr>
                <p:nvPr userDrawn="1"/>
              </p:nvSpPr>
              <p:spPr bwMode="auto">
                <a:xfrm>
                  <a:off x="634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7" name="Rectangle 154">
                  <a:extLst>
                    <a:ext uri="{FF2B5EF4-FFF2-40B4-BE49-F238E27FC236}">
                      <a16:creationId xmlns:a16="http://schemas.microsoft.com/office/drawing/2014/main" id="{61657171-6EC4-4C1D-9D94-3E84FF8EB235}"/>
                    </a:ext>
                  </a:extLst>
                </p:cNvPr>
                <p:cNvSpPr>
                  <a:spLocks noChangeArrowheads="1"/>
                </p:cNvSpPr>
                <p:nvPr userDrawn="1"/>
              </p:nvSpPr>
              <p:spPr bwMode="auto">
                <a:xfrm>
                  <a:off x="6348" y="851"/>
                  <a:ext cx="3"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8" name="Rectangle 155">
                  <a:extLst>
                    <a:ext uri="{FF2B5EF4-FFF2-40B4-BE49-F238E27FC236}">
                      <a16:creationId xmlns:a16="http://schemas.microsoft.com/office/drawing/2014/main" id="{80C043C6-1C27-4DFA-B82D-688E7C50B01B}"/>
                    </a:ext>
                  </a:extLst>
                </p:cNvPr>
                <p:cNvSpPr>
                  <a:spLocks noChangeArrowheads="1"/>
                </p:cNvSpPr>
                <p:nvPr userDrawn="1"/>
              </p:nvSpPr>
              <p:spPr bwMode="auto">
                <a:xfrm>
                  <a:off x="6354"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9" name="Rectangle 156">
                  <a:extLst>
                    <a:ext uri="{FF2B5EF4-FFF2-40B4-BE49-F238E27FC236}">
                      <a16:creationId xmlns:a16="http://schemas.microsoft.com/office/drawing/2014/main" id="{A7097C74-69A7-4F36-A7B9-49FB61D14B26}"/>
                    </a:ext>
                  </a:extLst>
                </p:cNvPr>
                <p:cNvSpPr>
                  <a:spLocks noChangeArrowheads="1"/>
                </p:cNvSpPr>
                <p:nvPr userDrawn="1"/>
              </p:nvSpPr>
              <p:spPr bwMode="auto">
                <a:xfrm>
                  <a:off x="636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0" name="Rectangle 157">
                  <a:extLst>
                    <a:ext uri="{FF2B5EF4-FFF2-40B4-BE49-F238E27FC236}">
                      <a16:creationId xmlns:a16="http://schemas.microsoft.com/office/drawing/2014/main" id="{A7040A78-E4B7-472F-8A23-6B60CCC6AA67}"/>
                    </a:ext>
                  </a:extLst>
                </p:cNvPr>
                <p:cNvSpPr>
                  <a:spLocks noChangeArrowheads="1"/>
                </p:cNvSpPr>
                <p:nvPr userDrawn="1"/>
              </p:nvSpPr>
              <p:spPr bwMode="auto">
                <a:xfrm>
                  <a:off x="6368"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1" name="Rectangle 158">
                  <a:extLst>
                    <a:ext uri="{FF2B5EF4-FFF2-40B4-BE49-F238E27FC236}">
                      <a16:creationId xmlns:a16="http://schemas.microsoft.com/office/drawing/2014/main" id="{4290B9EF-0B7B-45F6-97DE-1829C4D45471}"/>
                    </a:ext>
                  </a:extLst>
                </p:cNvPr>
                <p:cNvSpPr>
                  <a:spLocks noChangeArrowheads="1"/>
                </p:cNvSpPr>
                <p:nvPr userDrawn="1"/>
              </p:nvSpPr>
              <p:spPr bwMode="auto">
                <a:xfrm>
                  <a:off x="6375"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2" name="Rectangle 159">
                  <a:extLst>
                    <a:ext uri="{FF2B5EF4-FFF2-40B4-BE49-F238E27FC236}">
                      <a16:creationId xmlns:a16="http://schemas.microsoft.com/office/drawing/2014/main" id="{96132D21-A192-4806-8FDC-22EFC867F217}"/>
                    </a:ext>
                  </a:extLst>
                </p:cNvPr>
                <p:cNvSpPr>
                  <a:spLocks noChangeArrowheads="1"/>
                </p:cNvSpPr>
                <p:nvPr userDrawn="1"/>
              </p:nvSpPr>
              <p:spPr bwMode="auto">
                <a:xfrm>
                  <a:off x="638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3" name="Freeform 160">
                  <a:extLst>
                    <a:ext uri="{FF2B5EF4-FFF2-40B4-BE49-F238E27FC236}">
                      <a16:creationId xmlns:a16="http://schemas.microsoft.com/office/drawing/2014/main" id="{47F46071-0D9A-4DE2-A75B-1FE6B164335F}"/>
                    </a:ext>
                  </a:extLst>
                </p:cNvPr>
                <p:cNvSpPr>
                  <a:spLocks noEditPoints="1"/>
                </p:cNvSpPr>
                <p:nvPr userDrawn="1"/>
              </p:nvSpPr>
              <p:spPr bwMode="auto">
                <a:xfrm>
                  <a:off x="6260" y="839"/>
                  <a:ext cx="73" cy="170"/>
                </a:xfrm>
                <a:custGeom>
                  <a:avLst/>
                  <a:gdLst>
                    <a:gd name="T0" fmla="*/ 67 w 73"/>
                    <a:gd name="T1" fmla="*/ 26 h 170"/>
                    <a:gd name="T2" fmla="*/ 38 w 73"/>
                    <a:gd name="T3" fmla="*/ 10 h 170"/>
                    <a:gd name="T4" fmla="*/ 35 w 73"/>
                    <a:gd name="T5" fmla="*/ 0 h 170"/>
                    <a:gd name="T6" fmla="*/ 6 w 73"/>
                    <a:gd name="T7" fmla="*/ 26 h 170"/>
                    <a:gd name="T8" fmla="*/ 73 w 73"/>
                    <a:gd name="T9" fmla="*/ 170 h 170"/>
                    <a:gd name="T10" fmla="*/ 54 w 73"/>
                    <a:gd name="T11" fmla="*/ 54 h 170"/>
                    <a:gd name="T12" fmla="*/ 54 w 73"/>
                    <a:gd name="T13" fmla="*/ 65 h 170"/>
                    <a:gd name="T14" fmla="*/ 46 w 73"/>
                    <a:gd name="T15" fmla="*/ 83 h 170"/>
                    <a:gd name="T16" fmla="*/ 46 w 73"/>
                    <a:gd name="T17" fmla="*/ 83 h 170"/>
                    <a:gd name="T18" fmla="*/ 46 w 73"/>
                    <a:gd name="T19" fmla="*/ 116 h 170"/>
                    <a:gd name="T20" fmla="*/ 14 w 73"/>
                    <a:gd name="T21" fmla="*/ 54 h 170"/>
                    <a:gd name="T22" fmla="*/ 14 w 73"/>
                    <a:gd name="T23" fmla="*/ 65 h 170"/>
                    <a:gd name="T24" fmla="*/ 6 w 73"/>
                    <a:gd name="T25" fmla="*/ 83 h 170"/>
                    <a:gd name="T26" fmla="*/ 6 w 73"/>
                    <a:gd name="T27" fmla="*/ 83 h 170"/>
                    <a:gd name="T28" fmla="*/ 6 w 73"/>
                    <a:gd name="T29" fmla="*/ 116 h 170"/>
                    <a:gd name="T30" fmla="*/ 14 w 73"/>
                    <a:gd name="T31" fmla="*/ 134 h 170"/>
                    <a:gd name="T32" fmla="*/ 6 w 73"/>
                    <a:gd name="T33" fmla="*/ 165 h 170"/>
                    <a:gd name="T34" fmla="*/ 15 w 73"/>
                    <a:gd name="T35" fmla="*/ 165 h 170"/>
                    <a:gd name="T36" fmla="*/ 15 w 73"/>
                    <a:gd name="T37" fmla="*/ 165 h 170"/>
                    <a:gd name="T38" fmla="*/ 21 w 73"/>
                    <a:gd name="T39" fmla="*/ 145 h 170"/>
                    <a:gd name="T40" fmla="*/ 24 w 73"/>
                    <a:gd name="T41" fmla="*/ 145 h 170"/>
                    <a:gd name="T42" fmla="*/ 20 w 73"/>
                    <a:gd name="T43" fmla="*/ 134 h 170"/>
                    <a:gd name="T44" fmla="*/ 27 w 73"/>
                    <a:gd name="T45" fmla="*/ 116 h 170"/>
                    <a:gd name="T46" fmla="*/ 27 w 73"/>
                    <a:gd name="T47" fmla="*/ 116 h 170"/>
                    <a:gd name="T48" fmla="*/ 27 w 73"/>
                    <a:gd name="T49" fmla="*/ 83 h 170"/>
                    <a:gd name="T50" fmla="*/ 20 w 73"/>
                    <a:gd name="T51" fmla="*/ 65 h 170"/>
                    <a:gd name="T52" fmla="*/ 20 w 73"/>
                    <a:gd name="T53" fmla="*/ 54 h 170"/>
                    <a:gd name="T54" fmla="*/ 32 w 73"/>
                    <a:gd name="T55" fmla="*/ 165 h 170"/>
                    <a:gd name="T56" fmla="*/ 32 w 73"/>
                    <a:gd name="T57" fmla="*/ 165 h 170"/>
                    <a:gd name="T58" fmla="*/ 38 w 73"/>
                    <a:gd name="T59" fmla="*/ 145 h 170"/>
                    <a:gd name="T60" fmla="*/ 33 w 73"/>
                    <a:gd name="T61" fmla="*/ 120 h 170"/>
                    <a:gd name="T62" fmla="*/ 33 w 73"/>
                    <a:gd name="T63" fmla="*/ 116 h 170"/>
                    <a:gd name="T64" fmla="*/ 41 w 73"/>
                    <a:gd name="T65" fmla="*/ 98 h 170"/>
                    <a:gd name="T66" fmla="*/ 41 w 73"/>
                    <a:gd name="T67" fmla="*/ 98 h 170"/>
                    <a:gd name="T68" fmla="*/ 41 w 73"/>
                    <a:gd name="T69" fmla="*/ 65 h 170"/>
                    <a:gd name="T70" fmla="*/ 33 w 73"/>
                    <a:gd name="T71" fmla="*/ 40 h 170"/>
                    <a:gd name="T72" fmla="*/ 41 w 73"/>
                    <a:gd name="T73" fmla="*/ 165 h 170"/>
                    <a:gd name="T74" fmla="*/ 46 w 73"/>
                    <a:gd name="T75" fmla="*/ 120 h 170"/>
                    <a:gd name="T76" fmla="*/ 46 w 73"/>
                    <a:gd name="T77" fmla="*/ 120 h 170"/>
                    <a:gd name="T78" fmla="*/ 50 w 73"/>
                    <a:gd name="T79" fmla="*/ 145 h 170"/>
                    <a:gd name="T80" fmla="*/ 52 w 73"/>
                    <a:gd name="T81" fmla="*/ 145 h 170"/>
                    <a:gd name="T82" fmla="*/ 58 w 73"/>
                    <a:gd name="T83" fmla="*/ 165 h 170"/>
                    <a:gd name="T84" fmla="*/ 67 w 73"/>
                    <a:gd name="T85" fmla="*/ 165 h 170"/>
                    <a:gd name="T86" fmla="*/ 67 w 73"/>
                    <a:gd name="T87" fmla="*/ 165 h 170"/>
                    <a:gd name="T88" fmla="*/ 67 w 73"/>
                    <a:gd name="T89" fmla="*/ 120 h 170"/>
                    <a:gd name="T90" fmla="*/ 59 w 73"/>
                    <a:gd name="T91" fmla="*/ 101 h 170"/>
                    <a:gd name="T92" fmla="*/ 59 w 73"/>
                    <a:gd name="T93" fmla="*/ 98 h 170"/>
                    <a:gd name="T94" fmla="*/ 67 w 73"/>
                    <a:gd name="T95" fmla="*/ 80 h 170"/>
                    <a:gd name="T96" fmla="*/ 67 w 73"/>
                    <a:gd name="T97" fmla="*/ 80 h 170"/>
                    <a:gd name="T98" fmla="*/ 67 w 73"/>
                    <a:gd name="T99" fmla="*/ 4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 h="170">
                      <a:moveTo>
                        <a:pt x="73" y="37"/>
                      </a:moveTo>
                      <a:lnTo>
                        <a:pt x="73" y="32"/>
                      </a:lnTo>
                      <a:lnTo>
                        <a:pt x="67" y="32"/>
                      </a:lnTo>
                      <a:lnTo>
                        <a:pt x="67" y="26"/>
                      </a:lnTo>
                      <a:lnTo>
                        <a:pt x="61" y="26"/>
                      </a:lnTo>
                      <a:lnTo>
                        <a:pt x="61" y="20"/>
                      </a:lnTo>
                      <a:lnTo>
                        <a:pt x="38" y="20"/>
                      </a:lnTo>
                      <a:lnTo>
                        <a:pt x="38" y="10"/>
                      </a:lnTo>
                      <a:lnTo>
                        <a:pt x="49" y="10"/>
                      </a:lnTo>
                      <a:lnTo>
                        <a:pt x="38" y="2"/>
                      </a:lnTo>
                      <a:lnTo>
                        <a:pt x="38" y="0"/>
                      </a:lnTo>
                      <a:lnTo>
                        <a:pt x="35" y="0"/>
                      </a:lnTo>
                      <a:lnTo>
                        <a:pt x="35" y="20"/>
                      </a:lnTo>
                      <a:lnTo>
                        <a:pt x="12" y="20"/>
                      </a:lnTo>
                      <a:lnTo>
                        <a:pt x="12" y="26"/>
                      </a:lnTo>
                      <a:lnTo>
                        <a:pt x="6" y="26"/>
                      </a:lnTo>
                      <a:lnTo>
                        <a:pt x="6" y="32"/>
                      </a:lnTo>
                      <a:lnTo>
                        <a:pt x="0" y="32"/>
                      </a:lnTo>
                      <a:lnTo>
                        <a:pt x="0" y="170"/>
                      </a:lnTo>
                      <a:lnTo>
                        <a:pt x="73" y="170"/>
                      </a:lnTo>
                      <a:lnTo>
                        <a:pt x="73" y="37"/>
                      </a:lnTo>
                      <a:close/>
                      <a:moveTo>
                        <a:pt x="46" y="40"/>
                      </a:moveTo>
                      <a:lnTo>
                        <a:pt x="54" y="40"/>
                      </a:lnTo>
                      <a:lnTo>
                        <a:pt x="54" y="54"/>
                      </a:lnTo>
                      <a:lnTo>
                        <a:pt x="46" y="54"/>
                      </a:lnTo>
                      <a:lnTo>
                        <a:pt x="46" y="40"/>
                      </a:lnTo>
                      <a:close/>
                      <a:moveTo>
                        <a:pt x="46" y="65"/>
                      </a:moveTo>
                      <a:lnTo>
                        <a:pt x="54" y="65"/>
                      </a:lnTo>
                      <a:lnTo>
                        <a:pt x="54" y="80"/>
                      </a:lnTo>
                      <a:lnTo>
                        <a:pt x="46" y="80"/>
                      </a:lnTo>
                      <a:lnTo>
                        <a:pt x="46" y="65"/>
                      </a:lnTo>
                      <a:close/>
                      <a:moveTo>
                        <a:pt x="46" y="83"/>
                      </a:moveTo>
                      <a:lnTo>
                        <a:pt x="54" y="83"/>
                      </a:lnTo>
                      <a:lnTo>
                        <a:pt x="54" y="98"/>
                      </a:lnTo>
                      <a:lnTo>
                        <a:pt x="46" y="98"/>
                      </a:lnTo>
                      <a:lnTo>
                        <a:pt x="46" y="83"/>
                      </a:lnTo>
                      <a:close/>
                      <a:moveTo>
                        <a:pt x="46" y="101"/>
                      </a:moveTo>
                      <a:lnTo>
                        <a:pt x="54" y="101"/>
                      </a:lnTo>
                      <a:lnTo>
                        <a:pt x="54" y="116"/>
                      </a:lnTo>
                      <a:lnTo>
                        <a:pt x="46" y="116"/>
                      </a:lnTo>
                      <a:lnTo>
                        <a:pt x="46" y="101"/>
                      </a:lnTo>
                      <a:close/>
                      <a:moveTo>
                        <a:pt x="6" y="40"/>
                      </a:moveTo>
                      <a:lnTo>
                        <a:pt x="14" y="40"/>
                      </a:lnTo>
                      <a:lnTo>
                        <a:pt x="14" y="54"/>
                      </a:lnTo>
                      <a:lnTo>
                        <a:pt x="6" y="54"/>
                      </a:lnTo>
                      <a:lnTo>
                        <a:pt x="6" y="40"/>
                      </a:lnTo>
                      <a:close/>
                      <a:moveTo>
                        <a:pt x="6" y="65"/>
                      </a:moveTo>
                      <a:lnTo>
                        <a:pt x="14" y="65"/>
                      </a:lnTo>
                      <a:lnTo>
                        <a:pt x="14" y="80"/>
                      </a:lnTo>
                      <a:lnTo>
                        <a:pt x="6" y="80"/>
                      </a:lnTo>
                      <a:lnTo>
                        <a:pt x="6" y="65"/>
                      </a:lnTo>
                      <a:close/>
                      <a:moveTo>
                        <a:pt x="6" y="83"/>
                      </a:moveTo>
                      <a:lnTo>
                        <a:pt x="14" y="83"/>
                      </a:lnTo>
                      <a:lnTo>
                        <a:pt x="14" y="98"/>
                      </a:lnTo>
                      <a:lnTo>
                        <a:pt x="6" y="98"/>
                      </a:lnTo>
                      <a:lnTo>
                        <a:pt x="6" y="83"/>
                      </a:lnTo>
                      <a:close/>
                      <a:moveTo>
                        <a:pt x="6" y="101"/>
                      </a:moveTo>
                      <a:lnTo>
                        <a:pt x="14" y="101"/>
                      </a:lnTo>
                      <a:lnTo>
                        <a:pt x="14" y="116"/>
                      </a:lnTo>
                      <a:lnTo>
                        <a:pt x="6" y="116"/>
                      </a:lnTo>
                      <a:lnTo>
                        <a:pt x="6" y="101"/>
                      </a:lnTo>
                      <a:close/>
                      <a:moveTo>
                        <a:pt x="6" y="120"/>
                      </a:moveTo>
                      <a:lnTo>
                        <a:pt x="14" y="120"/>
                      </a:lnTo>
                      <a:lnTo>
                        <a:pt x="14" y="134"/>
                      </a:lnTo>
                      <a:lnTo>
                        <a:pt x="6" y="134"/>
                      </a:lnTo>
                      <a:lnTo>
                        <a:pt x="6" y="120"/>
                      </a:lnTo>
                      <a:close/>
                      <a:moveTo>
                        <a:pt x="9" y="165"/>
                      </a:moveTo>
                      <a:lnTo>
                        <a:pt x="6" y="165"/>
                      </a:lnTo>
                      <a:lnTo>
                        <a:pt x="6" y="145"/>
                      </a:lnTo>
                      <a:lnTo>
                        <a:pt x="9" y="145"/>
                      </a:lnTo>
                      <a:lnTo>
                        <a:pt x="9" y="165"/>
                      </a:lnTo>
                      <a:close/>
                      <a:moveTo>
                        <a:pt x="15" y="165"/>
                      </a:moveTo>
                      <a:lnTo>
                        <a:pt x="12" y="165"/>
                      </a:lnTo>
                      <a:lnTo>
                        <a:pt x="12" y="145"/>
                      </a:lnTo>
                      <a:lnTo>
                        <a:pt x="15" y="145"/>
                      </a:lnTo>
                      <a:lnTo>
                        <a:pt x="15" y="165"/>
                      </a:lnTo>
                      <a:close/>
                      <a:moveTo>
                        <a:pt x="21" y="165"/>
                      </a:moveTo>
                      <a:lnTo>
                        <a:pt x="18" y="165"/>
                      </a:lnTo>
                      <a:lnTo>
                        <a:pt x="18" y="145"/>
                      </a:lnTo>
                      <a:lnTo>
                        <a:pt x="21" y="145"/>
                      </a:lnTo>
                      <a:lnTo>
                        <a:pt x="21" y="165"/>
                      </a:lnTo>
                      <a:close/>
                      <a:moveTo>
                        <a:pt x="26" y="165"/>
                      </a:moveTo>
                      <a:lnTo>
                        <a:pt x="24" y="165"/>
                      </a:lnTo>
                      <a:lnTo>
                        <a:pt x="24" y="145"/>
                      </a:lnTo>
                      <a:lnTo>
                        <a:pt x="26" y="145"/>
                      </a:lnTo>
                      <a:lnTo>
                        <a:pt x="26" y="165"/>
                      </a:lnTo>
                      <a:close/>
                      <a:moveTo>
                        <a:pt x="27" y="134"/>
                      </a:moveTo>
                      <a:lnTo>
                        <a:pt x="20" y="134"/>
                      </a:lnTo>
                      <a:lnTo>
                        <a:pt x="20" y="120"/>
                      </a:lnTo>
                      <a:lnTo>
                        <a:pt x="27" y="120"/>
                      </a:lnTo>
                      <a:lnTo>
                        <a:pt x="27" y="134"/>
                      </a:lnTo>
                      <a:close/>
                      <a:moveTo>
                        <a:pt x="27" y="116"/>
                      </a:moveTo>
                      <a:lnTo>
                        <a:pt x="20" y="116"/>
                      </a:lnTo>
                      <a:lnTo>
                        <a:pt x="20" y="101"/>
                      </a:lnTo>
                      <a:lnTo>
                        <a:pt x="27" y="101"/>
                      </a:lnTo>
                      <a:lnTo>
                        <a:pt x="27" y="116"/>
                      </a:lnTo>
                      <a:close/>
                      <a:moveTo>
                        <a:pt x="27" y="98"/>
                      </a:moveTo>
                      <a:lnTo>
                        <a:pt x="20" y="98"/>
                      </a:lnTo>
                      <a:lnTo>
                        <a:pt x="20" y="83"/>
                      </a:lnTo>
                      <a:lnTo>
                        <a:pt x="27" y="83"/>
                      </a:lnTo>
                      <a:lnTo>
                        <a:pt x="27" y="98"/>
                      </a:lnTo>
                      <a:close/>
                      <a:moveTo>
                        <a:pt x="27" y="80"/>
                      </a:moveTo>
                      <a:lnTo>
                        <a:pt x="20" y="80"/>
                      </a:lnTo>
                      <a:lnTo>
                        <a:pt x="20" y="65"/>
                      </a:lnTo>
                      <a:lnTo>
                        <a:pt x="27" y="65"/>
                      </a:lnTo>
                      <a:lnTo>
                        <a:pt x="27" y="80"/>
                      </a:lnTo>
                      <a:close/>
                      <a:moveTo>
                        <a:pt x="27" y="54"/>
                      </a:moveTo>
                      <a:lnTo>
                        <a:pt x="20" y="54"/>
                      </a:lnTo>
                      <a:lnTo>
                        <a:pt x="20" y="40"/>
                      </a:lnTo>
                      <a:lnTo>
                        <a:pt x="27" y="40"/>
                      </a:lnTo>
                      <a:lnTo>
                        <a:pt x="27" y="54"/>
                      </a:lnTo>
                      <a:close/>
                      <a:moveTo>
                        <a:pt x="32" y="165"/>
                      </a:moveTo>
                      <a:lnTo>
                        <a:pt x="29" y="165"/>
                      </a:lnTo>
                      <a:lnTo>
                        <a:pt x="29" y="145"/>
                      </a:lnTo>
                      <a:lnTo>
                        <a:pt x="32" y="145"/>
                      </a:lnTo>
                      <a:lnTo>
                        <a:pt x="32" y="165"/>
                      </a:lnTo>
                      <a:close/>
                      <a:moveTo>
                        <a:pt x="38" y="165"/>
                      </a:moveTo>
                      <a:lnTo>
                        <a:pt x="35" y="165"/>
                      </a:lnTo>
                      <a:lnTo>
                        <a:pt x="35" y="145"/>
                      </a:lnTo>
                      <a:lnTo>
                        <a:pt x="38" y="145"/>
                      </a:lnTo>
                      <a:lnTo>
                        <a:pt x="38" y="165"/>
                      </a:lnTo>
                      <a:close/>
                      <a:moveTo>
                        <a:pt x="41" y="134"/>
                      </a:moveTo>
                      <a:lnTo>
                        <a:pt x="33" y="134"/>
                      </a:lnTo>
                      <a:lnTo>
                        <a:pt x="33" y="120"/>
                      </a:lnTo>
                      <a:lnTo>
                        <a:pt x="41" y="120"/>
                      </a:lnTo>
                      <a:lnTo>
                        <a:pt x="41" y="134"/>
                      </a:lnTo>
                      <a:close/>
                      <a:moveTo>
                        <a:pt x="41" y="116"/>
                      </a:moveTo>
                      <a:lnTo>
                        <a:pt x="33" y="116"/>
                      </a:lnTo>
                      <a:lnTo>
                        <a:pt x="33" y="101"/>
                      </a:lnTo>
                      <a:lnTo>
                        <a:pt x="41" y="101"/>
                      </a:lnTo>
                      <a:lnTo>
                        <a:pt x="41" y="116"/>
                      </a:lnTo>
                      <a:close/>
                      <a:moveTo>
                        <a:pt x="41" y="98"/>
                      </a:moveTo>
                      <a:lnTo>
                        <a:pt x="33" y="98"/>
                      </a:lnTo>
                      <a:lnTo>
                        <a:pt x="33" y="83"/>
                      </a:lnTo>
                      <a:lnTo>
                        <a:pt x="41" y="83"/>
                      </a:lnTo>
                      <a:lnTo>
                        <a:pt x="41" y="98"/>
                      </a:lnTo>
                      <a:close/>
                      <a:moveTo>
                        <a:pt x="41" y="80"/>
                      </a:moveTo>
                      <a:lnTo>
                        <a:pt x="33" y="80"/>
                      </a:lnTo>
                      <a:lnTo>
                        <a:pt x="33" y="65"/>
                      </a:lnTo>
                      <a:lnTo>
                        <a:pt x="41" y="65"/>
                      </a:lnTo>
                      <a:lnTo>
                        <a:pt x="41" y="80"/>
                      </a:lnTo>
                      <a:close/>
                      <a:moveTo>
                        <a:pt x="41" y="54"/>
                      </a:moveTo>
                      <a:lnTo>
                        <a:pt x="33" y="54"/>
                      </a:lnTo>
                      <a:lnTo>
                        <a:pt x="33" y="40"/>
                      </a:lnTo>
                      <a:lnTo>
                        <a:pt x="41" y="40"/>
                      </a:lnTo>
                      <a:lnTo>
                        <a:pt x="41" y="54"/>
                      </a:lnTo>
                      <a:close/>
                      <a:moveTo>
                        <a:pt x="44" y="165"/>
                      </a:moveTo>
                      <a:lnTo>
                        <a:pt x="41" y="165"/>
                      </a:lnTo>
                      <a:lnTo>
                        <a:pt x="41" y="145"/>
                      </a:lnTo>
                      <a:lnTo>
                        <a:pt x="44" y="145"/>
                      </a:lnTo>
                      <a:lnTo>
                        <a:pt x="44" y="165"/>
                      </a:lnTo>
                      <a:close/>
                      <a:moveTo>
                        <a:pt x="46" y="120"/>
                      </a:moveTo>
                      <a:lnTo>
                        <a:pt x="54" y="120"/>
                      </a:lnTo>
                      <a:lnTo>
                        <a:pt x="54" y="134"/>
                      </a:lnTo>
                      <a:lnTo>
                        <a:pt x="46" y="134"/>
                      </a:lnTo>
                      <a:lnTo>
                        <a:pt x="46" y="120"/>
                      </a:lnTo>
                      <a:close/>
                      <a:moveTo>
                        <a:pt x="50" y="165"/>
                      </a:moveTo>
                      <a:lnTo>
                        <a:pt x="47" y="165"/>
                      </a:lnTo>
                      <a:lnTo>
                        <a:pt x="47" y="145"/>
                      </a:lnTo>
                      <a:lnTo>
                        <a:pt x="50" y="145"/>
                      </a:lnTo>
                      <a:lnTo>
                        <a:pt x="50" y="165"/>
                      </a:lnTo>
                      <a:close/>
                      <a:moveTo>
                        <a:pt x="55" y="165"/>
                      </a:moveTo>
                      <a:lnTo>
                        <a:pt x="52" y="165"/>
                      </a:lnTo>
                      <a:lnTo>
                        <a:pt x="52" y="145"/>
                      </a:lnTo>
                      <a:lnTo>
                        <a:pt x="55" y="145"/>
                      </a:lnTo>
                      <a:lnTo>
                        <a:pt x="55" y="165"/>
                      </a:lnTo>
                      <a:close/>
                      <a:moveTo>
                        <a:pt x="61" y="165"/>
                      </a:moveTo>
                      <a:lnTo>
                        <a:pt x="58" y="165"/>
                      </a:lnTo>
                      <a:lnTo>
                        <a:pt x="58" y="145"/>
                      </a:lnTo>
                      <a:lnTo>
                        <a:pt x="61" y="145"/>
                      </a:lnTo>
                      <a:lnTo>
                        <a:pt x="61" y="165"/>
                      </a:lnTo>
                      <a:close/>
                      <a:moveTo>
                        <a:pt x="67" y="165"/>
                      </a:moveTo>
                      <a:lnTo>
                        <a:pt x="64" y="165"/>
                      </a:lnTo>
                      <a:lnTo>
                        <a:pt x="64" y="145"/>
                      </a:lnTo>
                      <a:lnTo>
                        <a:pt x="67" y="145"/>
                      </a:lnTo>
                      <a:lnTo>
                        <a:pt x="67" y="165"/>
                      </a:lnTo>
                      <a:close/>
                      <a:moveTo>
                        <a:pt x="67" y="134"/>
                      </a:moveTo>
                      <a:lnTo>
                        <a:pt x="59" y="134"/>
                      </a:lnTo>
                      <a:lnTo>
                        <a:pt x="59" y="120"/>
                      </a:lnTo>
                      <a:lnTo>
                        <a:pt x="67" y="120"/>
                      </a:lnTo>
                      <a:lnTo>
                        <a:pt x="67" y="134"/>
                      </a:lnTo>
                      <a:close/>
                      <a:moveTo>
                        <a:pt x="67" y="116"/>
                      </a:moveTo>
                      <a:lnTo>
                        <a:pt x="59" y="116"/>
                      </a:lnTo>
                      <a:lnTo>
                        <a:pt x="59" y="101"/>
                      </a:lnTo>
                      <a:lnTo>
                        <a:pt x="67" y="101"/>
                      </a:lnTo>
                      <a:lnTo>
                        <a:pt x="67" y="116"/>
                      </a:lnTo>
                      <a:close/>
                      <a:moveTo>
                        <a:pt x="67" y="98"/>
                      </a:moveTo>
                      <a:lnTo>
                        <a:pt x="59" y="98"/>
                      </a:lnTo>
                      <a:lnTo>
                        <a:pt x="59" y="83"/>
                      </a:lnTo>
                      <a:lnTo>
                        <a:pt x="67" y="83"/>
                      </a:lnTo>
                      <a:lnTo>
                        <a:pt x="67" y="98"/>
                      </a:lnTo>
                      <a:close/>
                      <a:moveTo>
                        <a:pt x="67" y="80"/>
                      </a:moveTo>
                      <a:lnTo>
                        <a:pt x="59" y="80"/>
                      </a:lnTo>
                      <a:lnTo>
                        <a:pt x="59" y="65"/>
                      </a:lnTo>
                      <a:lnTo>
                        <a:pt x="67" y="65"/>
                      </a:lnTo>
                      <a:lnTo>
                        <a:pt x="67" y="80"/>
                      </a:lnTo>
                      <a:close/>
                      <a:moveTo>
                        <a:pt x="67" y="54"/>
                      </a:moveTo>
                      <a:lnTo>
                        <a:pt x="59" y="54"/>
                      </a:lnTo>
                      <a:lnTo>
                        <a:pt x="59" y="40"/>
                      </a:lnTo>
                      <a:lnTo>
                        <a:pt x="67" y="40"/>
                      </a:lnTo>
                      <a:lnTo>
                        <a:pt x="67" y="54"/>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4" name="Rectangle 161">
                  <a:extLst>
                    <a:ext uri="{FF2B5EF4-FFF2-40B4-BE49-F238E27FC236}">
                      <a16:creationId xmlns:a16="http://schemas.microsoft.com/office/drawing/2014/main" id="{9D2C3F28-402A-448E-80E7-103F3B2E1851}"/>
                    </a:ext>
                  </a:extLst>
                </p:cNvPr>
                <p:cNvSpPr>
                  <a:spLocks noChangeArrowheads="1"/>
                </p:cNvSpPr>
                <p:nvPr userDrawn="1"/>
              </p:nvSpPr>
              <p:spPr bwMode="auto">
                <a:xfrm>
                  <a:off x="6394" y="869"/>
                  <a:ext cx="66" cy="14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5" name="Rectangle 162">
                  <a:extLst>
                    <a:ext uri="{FF2B5EF4-FFF2-40B4-BE49-F238E27FC236}">
                      <a16:creationId xmlns:a16="http://schemas.microsoft.com/office/drawing/2014/main" id="{23B4C09C-5FA1-4E00-A015-75900EC1CD86}"/>
                    </a:ext>
                  </a:extLst>
                </p:cNvPr>
                <p:cNvSpPr>
                  <a:spLocks noChangeArrowheads="1"/>
                </p:cNvSpPr>
                <p:nvPr userDrawn="1"/>
              </p:nvSpPr>
              <p:spPr bwMode="auto">
                <a:xfrm>
                  <a:off x="6400" y="863"/>
                  <a:ext cx="54"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6" name="Rectangle 163">
                  <a:extLst>
                    <a:ext uri="{FF2B5EF4-FFF2-40B4-BE49-F238E27FC236}">
                      <a16:creationId xmlns:a16="http://schemas.microsoft.com/office/drawing/2014/main" id="{2408A2FC-747F-4183-B8FA-59F0C3F9DAAC}"/>
                    </a:ext>
                  </a:extLst>
                </p:cNvPr>
                <p:cNvSpPr>
                  <a:spLocks noChangeArrowheads="1"/>
                </p:cNvSpPr>
                <p:nvPr userDrawn="1"/>
              </p:nvSpPr>
              <p:spPr bwMode="auto">
                <a:xfrm>
                  <a:off x="6405" y="857"/>
                  <a:ext cx="44" cy="6"/>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7" name="Freeform 164">
                  <a:extLst>
                    <a:ext uri="{FF2B5EF4-FFF2-40B4-BE49-F238E27FC236}">
                      <a16:creationId xmlns:a16="http://schemas.microsoft.com/office/drawing/2014/main" id="{679C7B11-CA11-4CB3-8597-65C9C1A5A7E4}"/>
                    </a:ext>
                  </a:extLst>
                </p:cNvPr>
                <p:cNvSpPr>
                  <a:spLocks/>
                </p:cNvSpPr>
                <p:nvPr userDrawn="1"/>
              </p:nvSpPr>
              <p:spPr bwMode="auto">
                <a:xfrm>
                  <a:off x="6399" y="906"/>
                  <a:ext cx="6" cy="9"/>
                </a:xfrm>
                <a:custGeom>
                  <a:avLst/>
                  <a:gdLst>
                    <a:gd name="T0" fmla="*/ 6 w 13"/>
                    <a:gd name="T1" fmla="*/ 0 h 19"/>
                    <a:gd name="T2" fmla="*/ 0 w 13"/>
                    <a:gd name="T3" fmla="*/ 6 h 19"/>
                    <a:gd name="T4" fmla="*/ 0 w 13"/>
                    <a:gd name="T5" fmla="*/ 19 h 19"/>
                    <a:gd name="T6" fmla="*/ 13 w 13"/>
                    <a:gd name="T7" fmla="*/ 19 h 19"/>
                    <a:gd name="T8" fmla="*/ 13 w 13"/>
                    <a:gd name="T9" fmla="*/ 6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6"/>
                      </a:cubicBezTo>
                      <a:cubicBezTo>
                        <a:pt x="0" y="19"/>
                        <a:pt x="0" y="19"/>
                        <a:pt x="0" y="19"/>
                      </a:cubicBezTo>
                      <a:cubicBezTo>
                        <a:pt x="13" y="19"/>
                        <a:pt x="13" y="19"/>
                        <a:pt x="13" y="19"/>
                      </a:cubicBezTo>
                      <a:cubicBezTo>
                        <a:pt x="13" y="6"/>
                        <a:pt x="13" y="6"/>
                        <a:pt x="13" y="6"/>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8" name="Freeform 165">
                  <a:extLst>
                    <a:ext uri="{FF2B5EF4-FFF2-40B4-BE49-F238E27FC236}">
                      <a16:creationId xmlns:a16="http://schemas.microsoft.com/office/drawing/2014/main" id="{1F1BBECA-9622-4EC7-86C9-72D6AE96312E}"/>
                    </a:ext>
                  </a:extLst>
                </p:cNvPr>
                <p:cNvSpPr>
                  <a:spLocks/>
                </p:cNvSpPr>
                <p:nvPr userDrawn="1"/>
              </p:nvSpPr>
              <p:spPr bwMode="auto">
                <a:xfrm>
                  <a:off x="640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9" name="Freeform 166">
                  <a:extLst>
                    <a:ext uri="{FF2B5EF4-FFF2-40B4-BE49-F238E27FC236}">
                      <a16:creationId xmlns:a16="http://schemas.microsoft.com/office/drawing/2014/main" id="{F99D4FA5-0E7E-48C4-9328-8B7351C6D884}"/>
                    </a:ext>
                  </a:extLst>
                </p:cNvPr>
                <p:cNvSpPr>
                  <a:spLocks/>
                </p:cNvSpPr>
                <p:nvPr userDrawn="1"/>
              </p:nvSpPr>
              <p:spPr bwMode="auto">
                <a:xfrm>
                  <a:off x="641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0" name="Freeform 167">
                  <a:extLst>
                    <a:ext uri="{FF2B5EF4-FFF2-40B4-BE49-F238E27FC236}">
                      <a16:creationId xmlns:a16="http://schemas.microsoft.com/office/drawing/2014/main" id="{A3A57459-B048-422D-A742-52FEE8DF0B09}"/>
                    </a:ext>
                  </a:extLst>
                </p:cNvPr>
                <p:cNvSpPr>
                  <a:spLocks/>
                </p:cNvSpPr>
                <p:nvPr userDrawn="1"/>
              </p:nvSpPr>
              <p:spPr bwMode="auto">
                <a:xfrm>
                  <a:off x="642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1" name="Freeform 168">
                  <a:extLst>
                    <a:ext uri="{FF2B5EF4-FFF2-40B4-BE49-F238E27FC236}">
                      <a16:creationId xmlns:a16="http://schemas.microsoft.com/office/drawing/2014/main" id="{28FCF87A-894E-4398-9607-D303D17440AD}"/>
                    </a:ext>
                  </a:extLst>
                </p:cNvPr>
                <p:cNvSpPr>
                  <a:spLocks/>
                </p:cNvSpPr>
                <p:nvPr userDrawn="1"/>
              </p:nvSpPr>
              <p:spPr bwMode="auto">
                <a:xfrm>
                  <a:off x="643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2" name="Freeform 169">
                  <a:extLst>
                    <a:ext uri="{FF2B5EF4-FFF2-40B4-BE49-F238E27FC236}">
                      <a16:creationId xmlns:a16="http://schemas.microsoft.com/office/drawing/2014/main" id="{0D4423C7-51D8-495C-B2BA-B7D86A58EFF5}"/>
                    </a:ext>
                  </a:extLst>
                </p:cNvPr>
                <p:cNvSpPr>
                  <a:spLocks/>
                </p:cNvSpPr>
                <p:nvPr userDrawn="1"/>
              </p:nvSpPr>
              <p:spPr bwMode="auto">
                <a:xfrm>
                  <a:off x="644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3" name="Freeform 170">
                  <a:extLst>
                    <a:ext uri="{FF2B5EF4-FFF2-40B4-BE49-F238E27FC236}">
                      <a16:creationId xmlns:a16="http://schemas.microsoft.com/office/drawing/2014/main" id="{FC0944EF-AFE5-4AE6-8DE1-0FB96683D619}"/>
                    </a:ext>
                  </a:extLst>
                </p:cNvPr>
                <p:cNvSpPr>
                  <a:spLocks/>
                </p:cNvSpPr>
                <p:nvPr userDrawn="1"/>
              </p:nvSpPr>
              <p:spPr bwMode="auto">
                <a:xfrm>
                  <a:off x="6399" y="918"/>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4" name="Freeform 171">
                  <a:extLst>
                    <a:ext uri="{FF2B5EF4-FFF2-40B4-BE49-F238E27FC236}">
                      <a16:creationId xmlns:a16="http://schemas.microsoft.com/office/drawing/2014/main" id="{CD6B0CAC-4685-4E7C-9356-B8E78F6C6B69}"/>
                    </a:ext>
                  </a:extLst>
                </p:cNvPr>
                <p:cNvSpPr>
                  <a:spLocks/>
                </p:cNvSpPr>
                <p:nvPr userDrawn="1"/>
              </p:nvSpPr>
              <p:spPr bwMode="auto">
                <a:xfrm>
                  <a:off x="640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5" name="Freeform 172">
                  <a:extLst>
                    <a:ext uri="{FF2B5EF4-FFF2-40B4-BE49-F238E27FC236}">
                      <a16:creationId xmlns:a16="http://schemas.microsoft.com/office/drawing/2014/main" id="{FAB0DDDF-5FE1-4047-99FC-3045CEEB168B}"/>
                    </a:ext>
                  </a:extLst>
                </p:cNvPr>
                <p:cNvSpPr>
                  <a:spLocks/>
                </p:cNvSpPr>
                <p:nvPr userDrawn="1"/>
              </p:nvSpPr>
              <p:spPr bwMode="auto">
                <a:xfrm>
                  <a:off x="641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6" name="Freeform 173">
                  <a:extLst>
                    <a:ext uri="{FF2B5EF4-FFF2-40B4-BE49-F238E27FC236}">
                      <a16:creationId xmlns:a16="http://schemas.microsoft.com/office/drawing/2014/main" id="{73DF7C07-AF51-4CAC-A687-BF497D7F3531}"/>
                    </a:ext>
                  </a:extLst>
                </p:cNvPr>
                <p:cNvSpPr>
                  <a:spLocks/>
                </p:cNvSpPr>
                <p:nvPr userDrawn="1"/>
              </p:nvSpPr>
              <p:spPr bwMode="auto">
                <a:xfrm>
                  <a:off x="642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7" name="Freeform 174">
                  <a:extLst>
                    <a:ext uri="{FF2B5EF4-FFF2-40B4-BE49-F238E27FC236}">
                      <a16:creationId xmlns:a16="http://schemas.microsoft.com/office/drawing/2014/main" id="{AB1C6424-84E5-48A3-9906-6F5E1EBFE3FB}"/>
                    </a:ext>
                  </a:extLst>
                </p:cNvPr>
                <p:cNvSpPr>
                  <a:spLocks/>
                </p:cNvSpPr>
                <p:nvPr userDrawn="1"/>
              </p:nvSpPr>
              <p:spPr bwMode="auto">
                <a:xfrm>
                  <a:off x="643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8" name="Freeform 175">
                  <a:extLst>
                    <a:ext uri="{FF2B5EF4-FFF2-40B4-BE49-F238E27FC236}">
                      <a16:creationId xmlns:a16="http://schemas.microsoft.com/office/drawing/2014/main" id="{218DD677-8A14-4222-90AB-57CCDD022934}"/>
                    </a:ext>
                  </a:extLst>
                </p:cNvPr>
                <p:cNvSpPr>
                  <a:spLocks/>
                </p:cNvSpPr>
                <p:nvPr userDrawn="1"/>
              </p:nvSpPr>
              <p:spPr bwMode="auto">
                <a:xfrm>
                  <a:off x="644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9" name="Freeform 176">
                  <a:extLst>
                    <a:ext uri="{FF2B5EF4-FFF2-40B4-BE49-F238E27FC236}">
                      <a16:creationId xmlns:a16="http://schemas.microsoft.com/office/drawing/2014/main" id="{D262A6D4-B8B1-4342-8A2F-E6425A819FD9}"/>
                    </a:ext>
                  </a:extLst>
                </p:cNvPr>
                <p:cNvSpPr>
                  <a:spLocks/>
                </p:cNvSpPr>
                <p:nvPr userDrawn="1"/>
              </p:nvSpPr>
              <p:spPr bwMode="auto">
                <a:xfrm>
                  <a:off x="6399" y="931"/>
                  <a:ext cx="6" cy="8"/>
                </a:xfrm>
                <a:custGeom>
                  <a:avLst/>
                  <a:gdLst>
                    <a:gd name="T0" fmla="*/ 6 w 13"/>
                    <a:gd name="T1" fmla="*/ 0 h 19"/>
                    <a:gd name="T2" fmla="*/ 0 w 13"/>
                    <a:gd name="T3" fmla="*/ 6 h 19"/>
                    <a:gd name="T4" fmla="*/ 0 w 13"/>
                    <a:gd name="T5" fmla="*/ 19 h 19"/>
                    <a:gd name="T6" fmla="*/ 13 w 13"/>
                    <a:gd name="T7" fmla="*/ 19 h 19"/>
                    <a:gd name="T8" fmla="*/ 13 w 13"/>
                    <a:gd name="T9" fmla="*/ 6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6"/>
                      </a:cubicBezTo>
                      <a:cubicBezTo>
                        <a:pt x="0" y="19"/>
                        <a:pt x="0" y="19"/>
                        <a:pt x="0" y="19"/>
                      </a:cubicBezTo>
                      <a:cubicBezTo>
                        <a:pt x="13" y="19"/>
                        <a:pt x="13" y="19"/>
                        <a:pt x="13" y="19"/>
                      </a:cubicBezTo>
                      <a:cubicBezTo>
                        <a:pt x="13" y="6"/>
                        <a:pt x="13" y="6"/>
                        <a:pt x="13" y="6"/>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0" name="Freeform 177">
                  <a:extLst>
                    <a:ext uri="{FF2B5EF4-FFF2-40B4-BE49-F238E27FC236}">
                      <a16:creationId xmlns:a16="http://schemas.microsoft.com/office/drawing/2014/main" id="{44942FD4-4F3C-4759-8484-7BA592A27A2B}"/>
                    </a:ext>
                  </a:extLst>
                </p:cNvPr>
                <p:cNvSpPr>
                  <a:spLocks/>
                </p:cNvSpPr>
                <p:nvPr userDrawn="1"/>
              </p:nvSpPr>
              <p:spPr bwMode="auto">
                <a:xfrm>
                  <a:off x="640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1" name="Freeform 178">
                  <a:extLst>
                    <a:ext uri="{FF2B5EF4-FFF2-40B4-BE49-F238E27FC236}">
                      <a16:creationId xmlns:a16="http://schemas.microsoft.com/office/drawing/2014/main" id="{E3D733AF-E2C8-4E8D-9EE8-C3576471BD16}"/>
                    </a:ext>
                  </a:extLst>
                </p:cNvPr>
                <p:cNvSpPr>
                  <a:spLocks/>
                </p:cNvSpPr>
                <p:nvPr userDrawn="1"/>
              </p:nvSpPr>
              <p:spPr bwMode="auto">
                <a:xfrm>
                  <a:off x="641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2" name="Freeform 179">
                  <a:extLst>
                    <a:ext uri="{FF2B5EF4-FFF2-40B4-BE49-F238E27FC236}">
                      <a16:creationId xmlns:a16="http://schemas.microsoft.com/office/drawing/2014/main" id="{80DC24C8-3F8F-4CDA-B2C4-40B72CA271EB}"/>
                    </a:ext>
                  </a:extLst>
                </p:cNvPr>
                <p:cNvSpPr>
                  <a:spLocks/>
                </p:cNvSpPr>
                <p:nvPr userDrawn="1"/>
              </p:nvSpPr>
              <p:spPr bwMode="auto">
                <a:xfrm>
                  <a:off x="642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3" name="Freeform 180">
                  <a:extLst>
                    <a:ext uri="{FF2B5EF4-FFF2-40B4-BE49-F238E27FC236}">
                      <a16:creationId xmlns:a16="http://schemas.microsoft.com/office/drawing/2014/main" id="{ABAF1B29-78E8-4607-A004-95890153B80E}"/>
                    </a:ext>
                  </a:extLst>
                </p:cNvPr>
                <p:cNvSpPr>
                  <a:spLocks/>
                </p:cNvSpPr>
                <p:nvPr userDrawn="1"/>
              </p:nvSpPr>
              <p:spPr bwMode="auto">
                <a:xfrm>
                  <a:off x="643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4" name="Freeform 181">
                  <a:extLst>
                    <a:ext uri="{FF2B5EF4-FFF2-40B4-BE49-F238E27FC236}">
                      <a16:creationId xmlns:a16="http://schemas.microsoft.com/office/drawing/2014/main" id="{E62D81F8-55F6-4951-927D-79A99F747824}"/>
                    </a:ext>
                  </a:extLst>
                </p:cNvPr>
                <p:cNvSpPr>
                  <a:spLocks/>
                </p:cNvSpPr>
                <p:nvPr userDrawn="1"/>
              </p:nvSpPr>
              <p:spPr bwMode="auto">
                <a:xfrm>
                  <a:off x="644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5" name="Freeform 182">
                  <a:extLst>
                    <a:ext uri="{FF2B5EF4-FFF2-40B4-BE49-F238E27FC236}">
                      <a16:creationId xmlns:a16="http://schemas.microsoft.com/office/drawing/2014/main" id="{94D26A18-2EC5-4410-B3F4-F4935EECD78D}"/>
                    </a:ext>
                  </a:extLst>
                </p:cNvPr>
                <p:cNvSpPr>
                  <a:spLocks/>
                </p:cNvSpPr>
                <p:nvPr userDrawn="1"/>
              </p:nvSpPr>
              <p:spPr bwMode="auto">
                <a:xfrm>
                  <a:off x="6399" y="943"/>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6" name="Freeform 183">
                  <a:extLst>
                    <a:ext uri="{FF2B5EF4-FFF2-40B4-BE49-F238E27FC236}">
                      <a16:creationId xmlns:a16="http://schemas.microsoft.com/office/drawing/2014/main" id="{5E418A97-2F14-4E14-AA4B-9689B06A0C78}"/>
                    </a:ext>
                  </a:extLst>
                </p:cNvPr>
                <p:cNvSpPr>
                  <a:spLocks/>
                </p:cNvSpPr>
                <p:nvPr userDrawn="1"/>
              </p:nvSpPr>
              <p:spPr bwMode="auto">
                <a:xfrm>
                  <a:off x="640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7" name="Freeform 184">
                  <a:extLst>
                    <a:ext uri="{FF2B5EF4-FFF2-40B4-BE49-F238E27FC236}">
                      <a16:creationId xmlns:a16="http://schemas.microsoft.com/office/drawing/2014/main" id="{7BF275DA-47FD-4E1E-AEC4-D5A35C7B718F}"/>
                    </a:ext>
                  </a:extLst>
                </p:cNvPr>
                <p:cNvSpPr>
                  <a:spLocks/>
                </p:cNvSpPr>
                <p:nvPr userDrawn="1"/>
              </p:nvSpPr>
              <p:spPr bwMode="auto">
                <a:xfrm>
                  <a:off x="641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8" name="Freeform 185">
                  <a:extLst>
                    <a:ext uri="{FF2B5EF4-FFF2-40B4-BE49-F238E27FC236}">
                      <a16:creationId xmlns:a16="http://schemas.microsoft.com/office/drawing/2014/main" id="{0806447E-FB2C-4132-AFC5-7710853F8B3E}"/>
                    </a:ext>
                  </a:extLst>
                </p:cNvPr>
                <p:cNvSpPr>
                  <a:spLocks/>
                </p:cNvSpPr>
                <p:nvPr userDrawn="1"/>
              </p:nvSpPr>
              <p:spPr bwMode="auto">
                <a:xfrm>
                  <a:off x="642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9" name="Freeform 186">
                  <a:extLst>
                    <a:ext uri="{FF2B5EF4-FFF2-40B4-BE49-F238E27FC236}">
                      <a16:creationId xmlns:a16="http://schemas.microsoft.com/office/drawing/2014/main" id="{5704FEE6-53A0-41F8-8E39-860816986856}"/>
                    </a:ext>
                  </a:extLst>
                </p:cNvPr>
                <p:cNvSpPr>
                  <a:spLocks/>
                </p:cNvSpPr>
                <p:nvPr userDrawn="1"/>
              </p:nvSpPr>
              <p:spPr bwMode="auto">
                <a:xfrm>
                  <a:off x="643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0" name="Freeform 187">
                  <a:extLst>
                    <a:ext uri="{FF2B5EF4-FFF2-40B4-BE49-F238E27FC236}">
                      <a16:creationId xmlns:a16="http://schemas.microsoft.com/office/drawing/2014/main" id="{2B2FCC14-0241-4326-8A71-17D952532204}"/>
                    </a:ext>
                  </a:extLst>
                </p:cNvPr>
                <p:cNvSpPr>
                  <a:spLocks/>
                </p:cNvSpPr>
                <p:nvPr userDrawn="1"/>
              </p:nvSpPr>
              <p:spPr bwMode="auto">
                <a:xfrm>
                  <a:off x="644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1" name="Freeform 188">
                  <a:extLst>
                    <a:ext uri="{FF2B5EF4-FFF2-40B4-BE49-F238E27FC236}">
                      <a16:creationId xmlns:a16="http://schemas.microsoft.com/office/drawing/2014/main" id="{1B462744-07BA-471E-997E-BC712489374D}"/>
                    </a:ext>
                  </a:extLst>
                </p:cNvPr>
                <p:cNvSpPr>
                  <a:spLocks/>
                </p:cNvSpPr>
                <p:nvPr userDrawn="1"/>
              </p:nvSpPr>
              <p:spPr bwMode="auto">
                <a:xfrm>
                  <a:off x="6399" y="956"/>
                  <a:ext cx="6" cy="8"/>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2" name="Freeform 189">
                  <a:extLst>
                    <a:ext uri="{FF2B5EF4-FFF2-40B4-BE49-F238E27FC236}">
                      <a16:creationId xmlns:a16="http://schemas.microsoft.com/office/drawing/2014/main" id="{CDBBFF47-AE9F-4523-BBEC-61E7013BA31E}"/>
                    </a:ext>
                  </a:extLst>
                </p:cNvPr>
                <p:cNvSpPr>
                  <a:spLocks/>
                </p:cNvSpPr>
                <p:nvPr userDrawn="1"/>
              </p:nvSpPr>
              <p:spPr bwMode="auto">
                <a:xfrm>
                  <a:off x="640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3" name="Freeform 190">
                  <a:extLst>
                    <a:ext uri="{FF2B5EF4-FFF2-40B4-BE49-F238E27FC236}">
                      <a16:creationId xmlns:a16="http://schemas.microsoft.com/office/drawing/2014/main" id="{E5DB62A5-30D7-4D49-8F71-BDAAB0405C6B}"/>
                    </a:ext>
                  </a:extLst>
                </p:cNvPr>
                <p:cNvSpPr>
                  <a:spLocks/>
                </p:cNvSpPr>
                <p:nvPr userDrawn="1"/>
              </p:nvSpPr>
              <p:spPr bwMode="auto">
                <a:xfrm>
                  <a:off x="641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4" name="Freeform 191">
                  <a:extLst>
                    <a:ext uri="{FF2B5EF4-FFF2-40B4-BE49-F238E27FC236}">
                      <a16:creationId xmlns:a16="http://schemas.microsoft.com/office/drawing/2014/main" id="{A2ECCF62-1BB5-4022-AD7D-62F9333D078C}"/>
                    </a:ext>
                  </a:extLst>
                </p:cNvPr>
                <p:cNvSpPr>
                  <a:spLocks/>
                </p:cNvSpPr>
                <p:nvPr userDrawn="1"/>
              </p:nvSpPr>
              <p:spPr bwMode="auto">
                <a:xfrm>
                  <a:off x="642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5" name="Freeform 192">
                  <a:extLst>
                    <a:ext uri="{FF2B5EF4-FFF2-40B4-BE49-F238E27FC236}">
                      <a16:creationId xmlns:a16="http://schemas.microsoft.com/office/drawing/2014/main" id="{20D848C9-9B4E-4805-8B7B-E8C6C0A60A3F}"/>
                    </a:ext>
                  </a:extLst>
                </p:cNvPr>
                <p:cNvSpPr>
                  <a:spLocks/>
                </p:cNvSpPr>
                <p:nvPr userDrawn="1"/>
              </p:nvSpPr>
              <p:spPr bwMode="auto">
                <a:xfrm>
                  <a:off x="643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6" name="Freeform 193">
                  <a:extLst>
                    <a:ext uri="{FF2B5EF4-FFF2-40B4-BE49-F238E27FC236}">
                      <a16:creationId xmlns:a16="http://schemas.microsoft.com/office/drawing/2014/main" id="{DF79A1B7-4C66-498E-8A20-5B12F1E0613C}"/>
                    </a:ext>
                  </a:extLst>
                </p:cNvPr>
                <p:cNvSpPr>
                  <a:spLocks/>
                </p:cNvSpPr>
                <p:nvPr userDrawn="1"/>
              </p:nvSpPr>
              <p:spPr bwMode="auto">
                <a:xfrm>
                  <a:off x="644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7" name="Freeform 194">
                  <a:extLst>
                    <a:ext uri="{FF2B5EF4-FFF2-40B4-BE49-F238E27FC236}">
                      <a16:creationId xmlns:a16="http://schemas.microsoft.com/office/drawing/2014/main" id="{E6A9F2C6-6DFF-4588-9C51-538264191B09}"/>
                    </a:ext>
                  </a:extLst>
                </p:cNvPr>
                <p:cNvSpPr>
                  <a:spLocks/>
                </p:cNvSpPr>
                <p:nvPr userDrawn="1"/>
              </p:nvSpPr>
              <p:spPr bwMode="auto">
                <a:xfrm>
                  <a:off x="6399" y="969"/>
                  <a:ext cx="6" cy="8"/>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8" name="Freeform 195">
                  <a:extLst>
                    <a:ext uri="{FF2B5EF4-FFF2-40B4-BE49-F238E27FC236}">
                      <a16:creationId xmlns:a16="http://schemas.microsoft.com/office/drawing/2014/main" id="{FB8FB081-7CAA-4EC9-9CFE-EC102F62BE77}"/>
                    </a:ext>
                  </a:extLst>
                </p:cNvPr>
                <p:cNvSpPr>
                  <a:spLocks/>
                </p:cNvSpPr>
                <p:nvPr userDrawn="1"/>
              </p:nvSpPr>
              <p:spPr bwMode="auto">
                <a:xfrm>
                  <a:off x="640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9" name="Freeform 196">
                  <a:extLst>
                    <a:ext uri="{FF2B5EF4-FFF2-40B4-BE49-F238E27FC236}">
                      <a16:creationId xmlns:a16="http://schemas.microsoft.com/office/drawing/2014/main" id="{265B30BE-498A-4548-BC77-26188F760DDC}"/>
                    </a:ext>
                  </a:extLst>
                </p:cNvPr>
                <p:cNvSpPr>
                  <a:spLocks/>
                </p:cNvSpPr>
                <p:nvPr userDrawn="1"/>
              </p:nvSpPr>
              <p:spPr bwMode="auto">
                <a:xfrm>
                  <a:off x="641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0" name="Freeform 197">
                  <a:extLst>
                    <a:ext uri="{FF2B5EF4-FFF2-40B4-BE49-F238E27FC236}">
                      <a16:creationId xmlns:a16="http://schemas.microsoft.com/office/drawing/2014/main" id="{0E73DC51-FA30-4D9B-B6D9-C32E6B3A257A}"/>
                    </a:ext>
                  </a:extLst>
                </p:cNvPr>
                <p:cNvSpPr>
                  <a:spLocks/>
                </p:cNvSpPr>
                <p:nvPr userDrawn="1"/>
              </p:nvSpPr>
              <p:spPr bwMode="auto">
                <a:xfrm>
                  <a:off x="642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1" name="Freeform 198">
                  <a:extLst>
                    <a:ext uri="{FF2B5EF4-FFF2-40B4-BE49-F238E27FC236}">
                      <a16:creationId xmlns:a16="http://schemas.microsoft.com/office/drawing/2014/main" id="{7F5C1F66-2DBD-4D18-BADA-580084E80B65}"/>
                    </a:ext>
                  </a:extLst>
                </p:cNvPr>
                <p:cNvSpPr>
                  <a:spLocks/>
                </p:cNvSpPr>
                <p:nvPr userDrawn="1"/>
              </p:nvSpPr>
              <p:spPr bwMode="auto">
                <a:xfrm>
                  <a:off x="643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2" name="Freeform 199">
                  <a:extLst>
                    <a:ext uri="{FF2B5EF4-FFF2-40B4-BE49-F238E27FC236}">
                      <a16:creationId xmlns:a16="http://schemas.microsoft.com/office/drawing/2014/main" id="{073880C2-946E-4FB5-858E-27D379660148}"/>
                    </a:ext>
                  </a:extLst>
                </p:cNvPr>
                <p:cNvSpPr>
                  <a:spLocks/>
                </p:cNvSpPr>
                <p:nvPr userDrawn="1"/>
              </p:nvSpPr>
              <p:spPr bwMode="auto">
                <a:xfrm>
                  <a:off x="644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3" name="Freeform 200">
                  <a:extLst>
                    <a:ext uri="{FF2B5EF4-FFF2-40B4-BE49-F238E27FC236}">
                      <a16:creationId xmlns:a16="http://schemas.microsoft.com/office/drawing/2014/main" id="{24836996-1F73-499D-AABF-99DCEE64E55E}"/>
                    </a:ext>
                  </a:extLst>
                </p:cNvPr>
                <p:cNvSpPr>
                  <a:spLocks/>
                </p:cNvSpPr>
                <p:nvPr userDrawn="1"/>
              </p:nvSpPr>
              <p:spPr bwMode="auto">
                <a:xfrm>
                  <a:off x="6399" y="981"/>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4" name="Freeform 201">
                  <a:extLst>
                    <a:ext uri="{FF2B5EF4-FFF2-40B4-BE49-F238E27FC236}">
                      <a16:creationId xmlns:a16="http://schemas.microsoft.com/office/drawing/2014/main" id="{33E19F03-DC55-48B6-909B-255F58C2FDDA}"/>
                    </a:ext>
                  </a:extLst>
                </p:cNvPr>
                <p:cNvSpPr>
                  <a:spLocks/>
                </p:cNvSpPr>
                <p:nvPr userDrawn="1"/>
              </p:nvSpPr>
              <p:spPr bwMode="auto">
                <a:xfrm>
                  <a:off x="640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5" name="Freeform 202">
                  <a:extLst>
                    <a:ext uri="{FF2B5EF4-FFF2-40B4-BE49-F238E27FC236}">
                      <a16:creationId xmlns:a16="http://schemas.microsoft.com/office/drawing/2014/main" id="{BA3D9E32-EFF6-470C-A5D3-47F0C4820E1A}"/>
                    </a:ext>
                  </a:extLst>
                </p:cNvPr>
                <p:cNvSpPr>
                  <a:spLocks/>
                </p:cNvSpPr>
                <p:nvPr userDrawn="1"/>
              </p:nvSpPr>
              <p:spPr bwMode="auto">
                <a:xfrm>
                  <a:off x="641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6" name="Freeform 203">
                  <a:extLst>
                    <a:ext uri="{FF2B5EF4-FFF2-40B4-BE49-F238E27FC236}">
                      <a16:creationId xmlns:a16="http://schemas.microsoft.com/office/drawing/2014/main" id="{BF734E77-C8D7-414B-9932-1BAF4398AFC3}"/>
                    </a:ext>
                  </a:extLst>
                </p:cNvPr>
                <p:cNvSpPr>
                  <a:spLocks/>
                </p:cNvSpPr>
                <p:nvPr userDrawn="1"/>
              </p:nvSpPr>
              <p:spPr bwMode="auto">
                <a:xfrm>
                  <a:off x="642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7" name="Freeform 204">
                  <a:extLst>
                    <a:ext uri="{FF2B5EF4-FFF2-40B4-BE49-F238E27FC236}">
                      <a16:creationId xmlns:a16="http://schemas.microsoft.com/office/drawing/2014/main" id="{EC59CC30-763E-45F8-8F0A-902F4E7B07BB}"/>
                    </a:ext>
                  </a:extLst>
                </p:cNvPr>
                <p:cNvSpPr>
                  <a:spLocks/>
                </p:cNvSpPr>
                <p:nvPr userDrawn="1"/>
              </p:nvSpPr>
              <p:spPr bwMode="auto">
                <a:xfrm>
                  <a:off x="643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sp>
            <p:nvSpPr>
              <p:cNvPr id="8" name="Freeform 206">
                <a:extLst>
                  <a:ext uri="{FF2B5EF4-FFF2-40B4-BE49-F238E27FC236}">
                    <a16:creationId xmlns:a16="http://schemas.microsoft.com/office/drawing/2014/main" id="{3DC29407-1B2B-4EA1-9B7C-0361E7C95F0E}"/>
                  </a:ext>
                </a:extLst>
              </p:cNvPr>
              <p:cNvSpPr>
                <a:spLocks/>
              </p:cNvSpPr>
              <p:nvPr userDrawn="1"/>
            </p:nvSpPr>
            <p:spPr bwMode="auto">
              <a:xfrm>
                <a:off x="644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 name="Freeform 207">
                <a:extLst>
                  <a:ext uri="{FF2B5EF4-FFF2-40B4-BE49-F238E27FC236}">
                    <a16:creationId xmlns:a16="http://schemas.microsoft.com/office/drawing/2014/main" id="{34A5EEA8-273D-4DDE-AF4E-980CE389B441}"/>
                  </a:ext>
                </a:extLst>
              </p:cNvPr>
              <p:cNvSpPr>
                <a:spLocks/>
              </p:cNvSpPr>
              <p:nvPr userDrawn="1"/>
            </p:nvSpPr>
            <p:spPr bwMode="auto">
              <a:xfrm>
                <a:off x="6399" y="994"/>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 name="Freeform 208">
                <a:extLst>
                  <a:ext uri="{FF2B5EF4-FFF2-40B4-BE49-F238E27FC236}">
                    <a16:creationId xmlns:a16="http://schemas.microsoft.com/office/drawing/2014/main" id="{C6B5AAB3-1562-4CB3-A945-2B1D8E16C239}"/>
                  </a:ext>
                </a:extLst>
              </p:cNvPr>
              <p:cNvSpPr>
                <a:spLocks/>
              </p:cNvSpPr>
              <p:nvPr userDrawn="1"/>
            </p:nvSpPr>
            <p:spPr bwMode="auto">
              <a:xfrm>
                <a:off x="640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 name="Freeform 209">
                <a:extLst>
                  <a:ext uri="{FF2B5EF4-FFF2-40B4-BE49-F238E27FC236}">
                    <a16:creationId xmlns:a16="http://schemas.microsoft.com/office/drawing/2014/main" id="{ACD033BD-0BDB-4767-A4AD-F6A52EA47DFF}"/>
                  </a:ext>
                </a:extLst>
              </p:cNvPr>
              <p:cNvSpPr>
                <a:spLocks/>
              </p:cNvSpPr>
              <p:nvPr userDrawn="1"/>
            </p:nvSpPr>
            <p:spPr bwMode="auto">
              <a:xfrm>
                <a:off x="641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 name="Freeform 210">
                <a:extLst>
                  <a:ext uri="{FF2B5EF4-FFF2-40B4-BE49-F238E27FC236}">
                    <a16:creationId xmlns:a16="http://schemas.microsoft.com/office/drawing/2014/main" id="{8263A67C-5E43-41AA-83EF-2042051F9ECE}"/>
                  </a:ext>
                </a:extLst>
              </p:cNvPr>
              <p:cNvSpPr>
                <a:spLocks/>
              </p:cNvSpPr>
              <p:nvPr userDrawn="1"/>
            </p:nvSpPr>
            <p:spPr bwMode="auto">
              <a:xfrm>
                <a:off x="642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 name="Freeform 211">
                <a:extLst>
                  <a:ext uri="{FF2B5EF4-FFF2-40B4-BE49-F238E27FC236}">
                    <a16:creationId xmlns:a16="http://schemas.microsoft.com/office/drawing/2014/main" id="{A722E5B7-E7D7-4F98-8565-8637B05C6D57}"/>
                  </a:ext>
                </a:extLst>
              </p:cNvPr>
              <p:cNvSpPr>
                <a:spLocks/>
              </p:cNvSpPr>
              <p:nvPr userDrawn="1"/>
            </p:nvSpPr>
            <p:spPr bwMode="auto">
              <a:xfrm>
                <a:off x="643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 name="Freeform 212">
                <a:extLst>
                  <a:ext uri="{FF2B5EF4-FFF2-40B4-BE49-F238E27FC236}">
                    <a16:creationId xmlns:a16="http://schemas.microsoft.com/office/drawing/2014/main" id="{9B114B29-778E-4A03-87BC-69C1B9B1D57F}"/>
                  </a:ext>
                </a:extLst>
              </p:cNvPr>
              <p:cNvSpPr>
                <a:spLocks/>
              </p:cNvSpPr>
              <p:nvPr userDrawn="1"/>
            </p:nvSpPr>
            <p:spPr bwMode="auto">
              <a:xfrm>
                <a:off x="644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 name="Freeform 213">
                <a:extLst>
                  <a:ext uri="{FF2B5EF4-FFF2-40B4-BE49-F238E27FC236}">
                    <a16:creationId xmlns:a16="http://schemas.microsoft.com/office/drawing/2014/main" id="{AF49776E-1818-4148-BB56-20D88120F413}"/>
                  </a:ext>
                </a:extLst>
              </p:cNvPr>
              <p:cNvSpPr>
                <a:spLocks/>
              </p:cNvSpPr>
              <p:nvPr userDrawn="1"/>
            </p:nvSpPr>
            <p:spPr bwMode="auto">
              <a:xfrm>
                <a:off x="6399" y="880"/>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 name="Freeform 214">
                <a:extLst>
                  <a:ext uri="{FF2B5EF4-FFF2-40B4-BE49-F238E27FC236}">
                    <a16:creationId xmlns:a16="http://schemas.microsoft.com/office/drawing/2014/main" id="{56E40CF7-81FF-4AEF-A691-6972050B9A90}"/>
                  </a:ext>
                </a:extLst>
              </p:cNvPr>
              <p:cNvSpPr>
                <a:spLocks/>
              </p:cNvSpPr>
              <p:nvPr userDrawn="1"/>
            </p:nvSpPr>
            <p:spPr bwMode="auto">
              <a:xfrm>
                <a:off x="640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 name="Freeform 215">
                <a:extLst>
                  <a:ext uri="{FF2B5EF4-FFF2-40B4-BE49-F238E27FC236}">
                    <a16:creationId xmlns:a16="http://schemas.microsoft.com/office/drawing/2014/main" id="{FBAFE93B-0BA6-4911-999C-CD34138653E3}"/>
                  </a:ext>
                </a:extLst>
              </p:cNvPr>
              <p:cNvSpPr>
                <a:spLocks/>
              </p:cNvSpPr>
              <p:nvPr userDrawn="1"/>
            </p:nvSpPr>
            <p:spPr bwMode="auto">
              <a:xfrm>
                <a:off x="641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 name="Freeform 216">
                <a:extLst>
                  <a:ext uri="{FF2B5EF4-FFF2-40B4-BE49-F238E27FC236}">
                    <a16:creationId xmlns:a16="http://schemas.microsoft.com/office/drawing/2014/main" id="{8F093229-7736-4224-8D46-7609B017E144}"/>
                  </a:ext>
                </a:extLst>
              </p:cNvPr>
              <p:cNvSpPr>
                <a:spLocks/>
              </p:cNvSpPr>
              <p:nvPr userDrawn="1"/>
            </p:nvSpPr>
            <p:spPr bwMode="auto">
              <a:xfrm>
                <a:off x="642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 name="Freeform 217">
                <a:extLst>
                  <a:ext uri="{FF2B5EF4-FFF2-40B4-BE49-F238E27FC236}">
                    <a16:creationId xmlns:a16="http://schemas.microsoft.com/office/drawing/2014/main" id="{62B31CDA-AD40-44D0-A705-E8D7474D0ABE}"/>
                  </a:ext>
                </a:extLst>
              </p:cNvPr>
              <p:cNvSpPr>
                <a:spLocks/>
              </p:cNvSpPr>
              <p:nvPr userDrawn="1"/>
            </p:nvSpPr>
            <p:spPr bwMode="auto">
              <a:xfrm>
                <a:off x="643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 name="Freeform 218">
                <a:extLst>
                  <a:ext uri="{FF2B5EF4-FFF2-40B4-BE49-F238E27FC236}">
                    <a16:creationId xmlns:a16="http://schemas.microsoft.com/office/drawing/2014/main" id="{76C13460-5895-48E4-8BA0-BC795AD1152D}"/>
                  </a:ext>
                </a:extLst>
              </p:cNvPr>
              <p:cNvSpPr>
                <a:spLocks/>
              </p:cNvSpPr>
              <p:nvPr userDrawn="1"/>
            </p:nvSpPr>
            <p:spPr bwMode="auto">
              <a:xfrm>
                <a:off x="644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 name="Freeform 219">
                <a:extLst>
                  <a:ext uri="{FF2B5EF4-FFF2-40B4-BE49-F238E27FC236}">
                    <a16:creationId xmlns:a16="http://schemas.microsoft.com/office/drawing/2014/main" id="{7E786016-D613-4516-AF0D-48603C33B7CA}"/>
                  </a:ext>
                </a:extLst>
              </p:cNvPr>
              <p:cNvSpPr>
                <a:spLocks/>
              </p:cNvSpPr>
              <p:nvPr userDrawn="1"/>
            </p:nvSpPr>
            <p:spPr bwMode="auto">
              <a:xfrm>
                <a:off x="6399" y="893"/>
                <a:ext cx="6" cy="9"/>
              </a:xfrm>
              <a:custGeom>
                <a:avLst/>
                <a:gdLst>
                  <a:gd name="T0" fmla="*/ 6 w 13"/>
                  <a:gd name="T1" fmla="*/ 0 h 20"/>
                  <a:gd name="T2" fmla="*/ 0 w 13"/>
                  <a:gd name="T3" fmla="*/ 7 h 20"/>
                  <a:gd name="T4" fmla="*/ 0 w 13"/>
                  <a:gd name="T5" fmla="*/ 20 h 20"/>
                  <a:gd name="T6" fmla="*/ 13 w 13"/>
                  <a:gd name="T7" fmla="*/ 20 h 20"/>
                  <a:gd name="T8" fmla="*/ 13 w 13"/>
                  <a:gd name="T9" fmla="*/ 7 h 20"/>
                  <a:gd name="T10" fmla="*/ 6 w 13"/>
                  <a:gd name="T11" fmla="*/ 0 h 20"/>
                </a:gdLst>
                <a:ahLst/>
                <a:cxnLst>
                  <a:cxn ang="0">
                    <a:pos x="T0" y="T1"/>
                  </a:cxn>
                  <a:cxn ang="0">
                    <a:pos x="T2" y="T3"/>
                  </a:cxn>
                  <a:cxn ang="0">
                    <a:pos x="T4" y="T5"/>
                  </a:cxn>
                  <a:cxn ang="0">
                    <a:pos x="T6" y="T7"/>
                  </a:cxn>
                  <a:cxn ang="0">
                    <a:pos x="T8" y="T9"/>
                  </a:cxn>
                  <a:cxn ang="0">
                    <a:pos x="T10" y="T11"/>
                  </a:cxn>
                </a:cxnLst>
                <a:rect l="0" t="0" r="r" b="b"/>
                <a:pathLst>
                  <a:path w="13" h="20">
                    <a:moveTo>
                      <a:pt x="6" y="0"/>
                    </a:moveTo>
                    <a:cubicBezTo>
                      <a:pt x="3" y="0"/>
                      <a:pt x="0" y="4"/>
                      <a:pt x="0" y="7"/>
                    </a:cubicBezTo>
                    <a:cubicBezTo>
                      <a:pt x="0" y="20"/>
                      <a:pt x="0" y="20"/>
                      <a:pt x="0" y="20"/>
                    </a:cubicBezTo>
                    <a:cubicBezTo>
                      <a:pt x="13" y="20"/>
                      <a:pt x="13" y="20"/>
                      <a:pt x="13" y="20"/>
                    </a:cubicBezTo>
                    <a:cubicBezTo>
                      <a:pt x="13" y="7"/>
                      <a:pt x="13" y="7"/>
                      <a:pt x="13" y="7"/>
                    </a:cubicBezTo>
                    <a:cubicBezTo>
                      <a:pt x="13" y="4"/>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 name="Freeform 220">
                <a:extLst>
                  <a:ext uri="{FF2B5EF4-FFF2-40B4-BE49-F238E27FC236}">
                    <a16:creationId xmlns:a16="http://schemas.microsoft.com/office/drawing/2014/main" id="{4897311A-FE1D-49DE-8D2A-CAE00B3CC095}"/>
                  </a:ext>
                </a:extLst>
              </p:cNvPr>
              <p:cNvSpPr>
                <a:spLocks/>
              </p:cNvSpPr>
              <p:nvPr userDrawn="1"/>
            </p:nvSpPr>
            <p:spPr bwMode="auto">
              <a:xfrm>
                <a:off x="640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 name="Freeform 221">
                <a:extLst>
                  <a:ext uri="{FF2B5EF4-FFF2-40B4-BE49-F238E27FC236}">
                    <a16:creationId xmlns:a16="http://schemas.microsoft.com/office/drawing/2014/main" id="{C293EE50-CDA7-4D9B-A1A4-D7398BE82EB1}"/>
                  </a:ext>
                </a:extLst>
              </p:cNvPr>
              <p:cNvSpPr>
                <a:spLocks/>
              </p:cNvSpPr>
              <p:nvPr userDrawn="1"/>
            </p:nvSpPr>
            <p:spPr bwMode="auto">
              <a:xfrm>
                <a:off x="641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 name="Freeform 222">
                <a:extLst>
                  <a:ext uri="{FF2B5EF4-FFF2-40B4-BE49-F238E27FC236}">
                    <a16:creationId xmlns:a16="http://schemas.microsoft.com/office/drawing/2014/main" id="{6E5D1E79-E226-4B2E-A02D-F11BD248B514}"/>
                  </a:ext>
                </a:extLst>
              </p:cNvPr>
              <p:cNvSpPr>
                <a:spLocks/>
              </p:cNvSpPr>
              <p:nvPr userDrawn="1"/>
            </p:nvSpPr>
            <p:spPr bwMode="auto">
              <a:xfrm>
                <a:off x="642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 name="Freeform 223">
                <a:extLst>
                  <a:ext uri="{FF2B5EF4-FFF2-40B4-BE49-F238E27FC236}">
                    <a16:creationId xmlns:a16="http://schemas.microsoft.com/office/drawing/2014/main" id="{43AEF585-9B7A-43C0-A886-880443CF6D9B}"/>
                  </a:ext>
                </a:extLst>
              </p:cNvPr>
              <p:cNvSpPr>
                <a:spLocks/>
              </p:cNvSpPr>
              <p:nvPr userDrawn="1"/>
            </p:nvSpPr>
            <p:spPr bwMode="auto">
              <a:xfrm>
                <a:off x="643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 name="Freeform 224">
                <a:extLst>
                  <a:ext uri="{FF2B5EF4-FFF2-40B4-BE49-F238E27FC236}">
                    <a16:creationId xmlns:a16="http://schemas.microsoft.com/office/drawing/2014/main" id="{7A92C03C-C5EC-4E63-8424-244DAE73CB26}"/>
                  </a:ext>
                </a:extLst>
              </p:cNvPr>
              <p:cNvSpPr>
                <a:spLocks/>
              </p:cNvSpPr>
              <p:nvPr userDrawn="1"/>
            </p:nvSpPr>
            <p:spPr bwMode="auto">
              <a:xfrm>
                <a:off x="644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4"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 name="Rectangle 225">
                <a:extLst>
                  <a:ext uri="{FF2B5EF4-FFF2-40B4-BE49-F238E27FC236}">
                    <a16:creationId xmlns:a16="http://schemas.microsoft.com/office/drawing/2014/main" id="{905DE5E0-EA09-4D4C-9314-6E0BAE3E5AAA}"/>
                  </a:ext>
                </a:extLst>
              </p:cNvPr>
              <p:cNvSpPr>
                <a:spLocks noChangeArrowheads="1"/>
              </p:cNvSpPr>
              <p:nvPr userDrawn="1"/>
            </p:nvSpPr>
            <p:spPr bwMode="auto">
              <a:xfrm>
                <a:off x="6327" y="1129"/>
                <a:ext cx="11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 name="Rectangle 226">
                <a:extLst>
                  <a:ext uri="{FF2B5EF4-FFF2-40B4-BE49-F238E27FC236}">
                    <a16:creationId xmlns:a16="http://schemas.microsoft.com/office/drawing/2014/main" id="{0EABE4B7-EE29-40A9-AAEC-D62F22F7745F}"/>
                  </a:ext>
                </a:extLst>
              </p:cNvPr>
              <p:cNvSpPr>
                <a:spLocks noChangeArrowheads="1"/>
              </p:cNvSpPr>
              <p:nvPr userDrawn="1"/>
            </p:nvSpPr>
            <p:spPr bwMode="auto">
              <a:xfrm>
                <a:off x="6327" y="1142"/>
                <a:ext cx="11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 name="Rectangle 227">
                <a:extLst>
                  <a:ext uri="{FF2B5EF4-FFF2-40B4-BE49-F238E27FC236}">
                    <a16:creationId xmlns:a16="http://schemas.microsoft.com/office/drawing/2014/main" id="{C35B4B54-C665-4E48-8744-BC8C27EA6CF0}"/>
                  </a:ext>
                </a:extLst>
              </p:cNvPr>
              <p:cNvSpPr>
                <a:spLocks noChangeArrowheads="1"/>
              </p:cNvSpPr>
              <p:nvPr userDrawn="1"/>
            </p:nvSpPr>
            <p:spPr bwMode="auto">
              <a:xfrm>
                <a:off x="6327" y="1136"/>
                <a:ext cx="110" cy="6"/>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1" name="Rectangle 228">
                <a:extLst>
                  <a:ext uri="{FF2B5EF4-FFF2-40B4-BE49-F238E27FC236}">
                    <a16:creationId xmlns:a16="http://schemas.microsoft.com/office/drawing/2014/main" id="{2799DDFC-7890-477C-AE3F-9D2D397C1A31}"/>
                  </a:ext>
                </a:extLst>
              </p:cNvPr>
              <p:cNvSpPr>
                <a:spLocks noChangeArrowheads="1"/>
              </p:cNvSpPr>
              <p:nvPr userDrawn="1"/>
            </p:nvSpPr>
            <p:spPr bwMode="auto">
              <a:xfrm>
                <a:off x="6403" y="1075"/>
                <a:ext cx="21"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2" name="Rectangle 229">
                <a:extLst>
                  <a:ext uri="{FF2B5EF4-FFF2-40B4-BE49-F238E27FC236}">
                    <a16:creationId xmlns:a16="http://schemas.microsoft.com/office/drawing/2014/main" id="{9DFA028E-0CC0-4325-8077-F3420E89B15E}"/>
                  </a:ext>
                </a:extLst>
              </p:cNvPr>
              <p:cNvSpPr>
                <a:spLocks noChangeArrowheads="1"/>
              </p:cNvSpPr>
              <p:nvPr userDrawn="1"/>
            </p:nvSpPr>
            <p:spPr bwMode="auto">
              <a:xfrm>
                <a:off x="6418"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3" name="Rectangle 230">
                <a:extLst>
                  <a:ext uri="{FF2B5EF4-FFF2-40B4-BE49-F238E27FC236}">
                    <a16:creationId xmlns:a16="http://schemas.microsoft.com/office/drawing/2014/main" id="{C4A0E2E0-AFA2-49DA-9F5E-B5EA47A05466}"/>
                  </a:ext>
                </a:extLst>
              </p:cNvPr>
              <p:cNvSpPr>
                <a:spLocks noChangeArrowheads="1"/>
              </p:cNvSpPr>
              <p:nvPr userDrawn="1"/>
            </p:nvSpPr>
            <p:spPr bwMode="auto">
              <a:xfrm>
                <a:off x="6372" y="1075"/>
                <a:ext cx="20"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4" name="Rectangle 231">
                <a:extLst>
                  <a:ext uri="{FF2B5EF4-FFF2-40B4-BE49-F238E27FC236}">
                    <a16:creationId xmlns:a16="http://schemas.microsoft.com/office/drawing/2014/main" id="{AF2E8786-F9EE-4DF9-8CFD-713BCE5301AE}"/>
                  </a:ext>
                </a:extLst>
              </p:cNvPr>
              <p:cNvSpPr>
                <a:spLocks noChangeArrowheads="1"/>
              </p:cNvSpPr>
              <p:nvPr userDrawn="1"/>
            </p:nvSpPr>
            <p:spPr bwMode="auto">
              <a:xfrm>
                <a:off x="6386"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5" name="Rectangle 232">
                <a:extLst>
                  <a:ext uri="{FF2B5EF4-FFF2-40B4-BE49-F238E27FC236}">
                    <a16:creationId xmlns:a16="http://schemas.microsoft.com/office/drawing/2014/main" id="{64DEEA46-F1BC-4FF6-88F6-BE5954DD0DAC}"/>
                  </a:ext>
                </a:extLst>
              </p:cNvPr>
              <p:cNvSpPr>
                <a:spLocks noChangeArrowheads="1"/>
              </p:cNvSpPr>
              <p:nvPr userDrawn="1"/>
            </p:nvSpPr>
            <p:spPr bwMode="auto">
              <a:xfrm>
                <a:off x="6341" y="1075"/>
                <a:ext cx="20"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6" name="Rectangle 233">
                <a:extLst>
                  <a:ext uri="{FF2B5EF4-FFF2-40B4-BE49-F238E27FC236}">
                    <a16:creationId xmlns:a16="http://schemas.microsoft.com/office/drawing/2014/main" id="{46EF07B2-DC3D-4F4F-802E-A216B4C6E1AD}"/>
                  </a:ext>
                </a:extLst>
              </p:cNvPr>
              <p:cNvSpPr>
                <a:spLocks noChangeArrowheads="1"/>
              </p:cNvSpPr>
              <p:nvPr userDrawn="1"/>
            </p:nvSpPr>
            <p:spPr bwMode="auto">
              <a:xfrm>
                <a:off x="6355"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7" name="Rectangle 234">
                <a:extLst>
                  <a:ext uri="{FF2B5EF4-FFF2-40B4-BE49-F238E27FC236}">
                    <a16:creationId xmlns:a16="http://schemas.microsoft.com/office/drawing/2014/main" id="{E99E1D74-FF85-4585-B3FC-1E3ED6B02898}"/>
                  </a:ext>
                </a:extLst>
              </p:cNvPr>
              <p:cNvSpPr>
                <a:spLocks noChangeArrowheads="1"/>
              </p:cNvSpPr>
              <p:nvPr userDrawn="1"/>
            </p:nvSpPr>
            <p:spPr bwMode="auto">
              <a:xfrm>
                <a:off x="6341" y="1081"/>
                <a:ext cx="14"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8" name="Rectangle 235">
                <a:extLst>
                  <a:ext uri="{FF2B5EF4-FFF2-40B4-BE49-F238E27FC236}">
                    <a16:creationId xmlns:a16="http://schemas.microsoft.com/office/drawing/2014/main" id="{45108875-5304-42B1-A994-7CBD40387FDB}"/>
                  </a:ext>
                </a:extLst>
              </p:cNvPr>
              <p:cNvSpPr>
                <a:spLocks noChangeArrowheads="1"/>
              </p:cNvSpPr>
              <p:nvPr userDrawn="1"/>
            </p:nvSpPr>
            <p:spPr bwMode="auto">
              <a:xfrm>
                <a:off x="6372" y="1081"/>
                <a:ext cx="14"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9" name="Rectangle 236">
                <a:extLst>
                  <a:ext uri="{FF2B5EF4-FFF2-40B4-BE49-F238E27FC236}">
                    <a16:creationId xmlns:a16="http://schemas.microsoft.com/office/drawing/2014/main" id="{2F2033C9-0F69-4265-AD2F-AC06896377A4}"/>
                  </a:ext>
                </a:extLst>
              </p:cNvPr>
              <p:cNvSpPr>
                <a:spLocks noChangeArrowheads="1"/>
              </p:cNvSpPr>
              <p:nvPr userDrawn="1"/>
            </p:nvSpPr>
            <p:spPr bwMode="auto">
              <a:xfrm>
                <a:off x="6403" y="1081"/>
                <a:ext cx="15"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0" name="Freeform 237">
                <a:extLst>
                  <a:ext uri="{FF2B5EF4-FFF2-40B4-BE49-F238E27FC236}">
                    <a16:creationId xmlns:a16="http://schemas.microsoft.com/office/drawing/2014/main" id="{057E6B48-D98F-4418-8C14-62384D60FD9E}"/>
                  </a:ext>
                </a:extLst>
              </p:cNvPr>
              <p:cNvSpPr>
                <a:spLocks/>
              </p:cNvSpPr>
              <p:nvPr userDrawn="1"/>
            </p:nvSpPr>
            <p:spPr bwMode="auto">
              <a:xfrm>
                <a:off x="6327" y="1040"/>
                <a:ext cx="110" cy="41"/>
              </a:xfrm>
              <a:custGeom>
                <a:avLst/>
                <a:gdLst>
                  <a:gd name="T0" fmla="*/ 110 w 110"/>
                  <a:gd name="T1" fmla="*/ 41 h 41"/>
                  <a:gd name="T2" fmla="*/ 0 w 110"/>
                  <a:gd name="T3" fmla="*/ 41 h 41"/>
                  <a:gd name="T4" fmla="*/ 55 w 110"/>
                  <a:gd name="T5" fmla="*/ 0 h 41"/>
                  <a:gd name="T6" fmla="*/ 110 w 110"/>
                  <a:gd name="T7" fmla="*/ 41 h 41"/>
                </a:gdLst>
                <a:ahLst/>
                <a:cxnLst>
                  <a:cxn ang="0">
                    <a:pos x="T0" y="T1"/>
                  </a:cxn>
                  <a:cxn ang="0">
                    <a:pos x="T2" y="T3"/>
                  </a:cxn>
                  <a:cxn ang="0">
                    <a:pos x="T4" y="T5"/>
                  </a:cxn>
                  <a:cxn ang="0">
                    <a:pos x="T6" y="T7"/>
                  </a:cxn>
                </a:cxnLst>
                <a:rect l="0" t="0" r="r" b="b"/>
                <a:pathLst>
                  <a:path w="110" h="41">
                    <a:moveTo>
                      <a:pt x="110" y="41"/>
                    </a:moveTo>
                    <a:lnTo>
                      <a:pt x="0" y="41"/>
                    </a:lnTo>
                    <a:lnTo>
                      <a:pt x="55" y="0"/>
                    </a:lnTo>
                    <a:lnTo>
                      <a:pt x="11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1" name="Freeform 238">
                <a:extLst>
                  <a:ext uri="{FF2B5EF4-FFF2-40B4-BE49-F238E27FC236}">
                    <a16:creationId xmlns:a16="http://schemas.microsoft.com/office/drawing/2014/main" id="{E3C0E190-D3D8-4436-A38E-7956FBB901E1}"/>
                  </a:ext>
                </a:extLst>
              </p:cNvPr>
              <p:cNvSpPr>
                <a:spLocks/>
              </p:cNvSpPr>
              <p:nvPr userDrawn="1"/>
            </p:nvSpPr>
            <p:spPr bwMode="auto">
              <a:xfrm>
                <a:off x="6377" y="1040"/>
                <a:ext cx="60" cy="41"/>
              </a:xfrm>
              <a:custGeom>
                <a:avLst/>
                <a:gdLst>
                  <a:gd name="T0" fmla="*/ 5 w 60"/>
                  <a:gd name="T1" fmla="*/ 0 h 41"/>
                  <a:gd name="T2" fmla="*/ 0 w 60"/>
                  <a:gd name="T3" fmla="*/ 4 h 41"/>
                  <a:gd name="T4" fmla="*/ 32 w 60"/>
                  <a:gd name="T5" fmla="*/ 41 h 41"/>
                  <a:gd name="T6" fmla="*/ 60 w 60"/>
                  <a:gd name="T7" fmla="*/ 41 h 41"/>
                  <a:gd name="T8" fmla="*/ 5 w 60"/>
                  <a:gd name="T9" fmla="*/ 0 h 41"/>
                </a:gdLst>
                <a:ahLst/>
                <a:cxnLst>
                  <a:cxn ang="0">
                    <a:pos x="T0" y="T1"/>
                  </a:cxn>
                  <a:cxn ang="0">
                    <a:pos x="T2" y="T3"/>
                  </a:cxn>
                  <a:cxn ang="0">
                    <a:pos x="T4" y="T5"/>
                  </a:cxn>
                  <a:cxn ang="0">
                    <a:pos x="T6" y="T7"/>
                  </a:cxn>
                  <a:cxn ang="0">
                    <a:pos x="T8" y="T9"/>
                  </a:cxn>
                </a:cxnLst>
                <a:rect l="0" t="0" r="r" b="b"/>
                <a:pathLst>
                  <a:path w="60" h="41">
                    <a:moveTo>
                      <a:pt x="5" y="0"/>
                    </a:moveTo>
                    <a:lnTo>
                      <a:pt x="0" y="4"/>
                    </a:lnTo>
                    <a:lnTo>
                      <a:pt x="32" y="41"/>
                    </a:lnTo>
                    <a:lnTo>
                      <a:pt x="60" y="41"/>
                    </a:lnTo>
                    <a:lnTo>
                      <a:pt x="5"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2" name="Freeform 239">
                <a:extLst>
                  <a:ext uri="{FF2B5EF4-FFF2-40B4-BE49-F238E27FC236}">
                    <a16:creationId xmlns:a16="http://schemas.microsoft.com/office/drawing/2014/main" id="{4D1C808F-C1DB-4940-B28B-D3C1659955E3}"/>
                  </a:ext>
                </a:extLst>
              </p:cNvPr>
              <p:cNvSpPr>
                <a:spLocks/>
              </p:cNvSpPr>
              <p:nvPr userDrawn="1"/>
            </p:nvSpPr>
            <p:spPr bwMode="auto">
              <a:xfrm>
                <a:off x="6453" y="1043"/>
                <a:ext cx="142" cy="40"/>
              </a:xfrm>
              <a:custGeom>
                <a:avLst/>
                <a:gdLst>
                  <a:gd name="T0" fmla="*/ 274 w 311"/>
                  <a:gd name="T1" fmla="*/ 0 h 89"/>
                  <a:gd name="T2" fmla="*/ 281 w 311"/>
                  <a:gd name="T3" fmla="*/ 24 h 89"/>
                  <a:gd name="T4" fmla="*/ 261 w 311"/>
                  <a:gd name="T5" fmla="*/ 62 h 89"/>
                  <a:gd name="T6" fmla="*/ 236 w 311"/>
                  <a:gd name="T7" fmla="*/ 69 h 89"/>
                  <a:gd name="T8" fmla="*/ 15 w 311"/>
                  <a:gd name="T9" fmla="*/ 69 h 89"/>
                  <a:gd name="T10" fmla="*/ 0 w 311"/>
                  <a:gd name="T11" fmla="*/ 67 h 89"/>
                  <a:gd name="T12" fmla="*/ 45 w 311"/>
                  <a:gd name="T13" fmla="*/ 89 h 89"/>
                  <a:gd name="T14" fmla="*/ 266 w 311"/>
                  <a:gd name="T15" fmla="*/ 89 h 89"/>
                  <a:gd name="T16" fmla="*/ 290 w 311"/>
                  <a:gd name="T17" fmla="*/ 82 h 89"/>
                  <a:gd name="T18" fmla="*/ 311 w 311"/>
                  <a:gd name="T19" fmla="*/ 44 h 89"/>
                  <a:gd name="T20" fmla="*/ 274 w 311"/>
                  <a:gd name="T2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89">
                    <a:moveTo>
                      <a:pt x="274" y="0"/>
                    </a:moveTo>
                    <a:cubicBezTo>
                      <a:pt x="279" y="7"/>
                      <a:pt x="281" y="15"/>
                      <a:pt x="281" y="24"/>
                    </a:cubicBezTo>
                    <a:cubicBezTo>
                      <a:pt x="281" y="40"/>
                      <a:pt x="273" y="54"/>
                      <a:pt x="261" y="62"/>
                    </a:cubicBezTo>
                    <a:cubicBezTo>
                      <a:pt x="253" y="66"/>
                      <a:pt x="245" y="69"/>
                      <a:pt x="236" y="69"/>
                    </a:cubicBezTo>
                    <a:cubicBezTo>
                      <a:pt x="15" y="69"/>
                      <a:pt x="15" y="69"/>
                      <a:pt x="15" y="69"/>
                    </a:cubicBezTo>
                    <a:cubicBezTo>
                      <a:pt x="10" y="69"/>
                      <a:pt x="4" y="68"/>
                      <a:pt x="0" y="67"/>
                    </a:cubicBezTo>
                    <a:cubicBezTo>
                      <a:pt x="10" y="81"/>
                      <a:pt x="26" y="89"/>
                      <a:pt x="45" y="89"/>
                    </a:cubicBezTo>
                    <a:cubicBezTo>
                      <a:pt x="266" y="89"/>
                      <a:pt x="266" y="89"/>
                      <a:pt x="266" y="89"/>
                    </a:cubicBezTo>
                    <a:cubicBezTo>
                      <a:pt x="275" y="89"/>
                      <a:pt x="283" y="87"/>
                      <a:pt x="290" y="82"/>
                    </a:cubicBezTo>
                    <a:cubicBezTo>
                      <a:pt x="303" y="74"/>
                      <a:pt x="311" y="60"/>
                      <a:pt x="311" y="44"/>
                    </a:cubicBezTo>
                    <a:cubicBezTo>
                      <a:pt x="311" y="22"/>
                      <a:pt x="295" y="4"/>
                      <a:pt x="274"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3" name="Freeform 240">
                <a:extLst>
                  <a:ext uri="{FF2B5EF4-FFF2-40B4-BE49-F238E27FC236}">
                    <a16:creationId xmlns:a16="http://schemas.microsoft.com/office/drawing/2014/main" id="{AB12E6C6-C2F7-4E0E-B229-7A35BAB8165B}"/>
                  </a:ext>
                </a:extLst>
              </p:cNvPr>
              <p:cNvSpPr>
                <a:spLocks/>
              </p:cNvSpPr>
              <p:nvPr userDrawn="1"/>
            </p:nvSpPr>
            <p:spPr bwMode="auto">
              <a:xfrm>
                <a:off x="6448" y="1001"/>
                <a:ext cx="134" cy="73"/>
              </a:xfrm>
              <a:custGeom>
                <a:avLst/>
                <a:gdLst>
                  <a:gd name="T0" fmla="*/ 286 w 293"/>
                  <a:gd name="T1" fmla="*/ 93 h 162"/>
                  <a:gd name="T2" fmla="*/ 280 w 293"/>
                  <a:gd name="T3" fmla="*/ 85 h 162"/>
                  <a:gd name="T4" fmla="*/ 280 w 293"/>
                  <a:gd name="T5" fmla="*/ 81 h 162"/>
                  <a:gd name="T6" fmla="*/ 239 w 293"/>
                  <a:gd name="T7" fmla="*/ 26 h 162"/>
                  <a:gd name="T8" fmla="*/ 223 w 293"/>
                  <a:gd name="T9" fmla="*/ 24 h 162"/>
                  <a:gd name="T10" fmla="*/ 190 w 293"/>
                  <a:gd name="T11" fmla="*/ 35 h 162"/>
                  <a:gd name="T12" fmla="*/ 166 w 293"/>
                  <a:gd name="T13" fmla="*/ 11 h 162"/>
                  <a:gd name="T14" fmla="*/ 152 w 293"/>
                  <a:gd name="T15" fmla="*/ 4 h 162"/>
                  <a:gd name="T16" fmla="*/ 128 w 293"/>
                  <a:gd name="T17" fmla="*/ 0 h 162"/>
                  <a:gd name="T18" fmla="*/ 57 w 293"/>
                  <a:gd name="T19" fmla="*/ 68 h 162"/>
                  <a:gd name="T20" fmla="*/ 57 w 293"/>
                  <a:gd name="T21" fmla="*/ 69 h 162"/>
                  <a:gd name="T22" fmla="*/ 57 w 293"/>
                  <a:gd name="T23" fmla="*/ 69 h 162"/>
                  <a:gd name="T24" fmla="*/ 0 w 293"/>
                  <a:gd name="T25" fmla="*/ 126 h 162"/>
                  <a:gd name="T26" fmla="*/ 12 w 293"/>
                  <a:gd name="T27" fmla="*/ 160 h 162"/>
                  <a:gd name="T28" fmla="*/ 27 w 293"/>
                  <a:gd name="T29" fmla="*/ 162 h 162"/>
                  <a:gd name="T30" fmla="*/ 248 w 293"/>
                  <a:gd name="T31" fmla="*/ 162 h 162"/>
                  <a:gd name="T32" fmla="*/ 273 w 293"/>
                  <a:gd name="T33" fmla="*/ 155 h 162"/>
                  <a:gd name="T34" fmla="*/ 293 w 293"/>
                  <a:gd name="T35" fmla="*/ 117 h 162"/>
                  <a:gd name="T36" fmla="*/ 286 w 293"/>
                  <a:gd name="T37" fmla="*/ 9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3" h="162">
                    <a:moveTo>
                      <a:pt x="286" y="93"/>
                    </a:moveTo>
                    <a:cubicBezTo>
                      <a:pt x="284" y="90"/>
                      <a:pt x="282" y="87"/>
                      <a:pt x="280" y="85"/>
                    </a:cubicBezTo>
                    <a:cubicBezTo>
                      <a:pt x="280" y="84"/>
                      <a:pt x="280" y="82"/>
                      <a:pt x="280" y="81"/>
                    </a:cubicBezTo>
                    <a:cubicBezTo>
                      <a:pt x="280" y="55"/>
                      <a:pt x="262" y="33"/>
                      <a:pt x="239" y="26"/>
                    </a:cubicBezTo>
                    <a:cubicBezTo>
                      <a:pt x="234" y="25"/>
                      <a:pt x="229" y="24"/>
                      <a:pt x="223" y="24"/>
                    </a:cubicBezTo>
                    <a:cubicBezTo>
                      <a:pt x="211" y="24"/>
                      <a:pt x="199" y="28"/>
                      <a:pt x="190" y="35"/>
                    </a:cubicBezTo>
                    <a:cubicBezTo>
                      <a:pt x="184" y="25"/>
                      <a:pt x="176" y="17"/>
                      <a:pt x="166" y="11"/>
                    </a:cubicBezTo>
                    <a:cubicBezTo>
                      <a:pt x="162" y="8"/>
                      <a:pt x="157" y="6"/>
                      <a:pt x="152" y="4"/>
                    </a:cubicBezTo>
                    <a:cubicBezTo>
                      <a:pt x="144" y="1"/>
                      <a:pt x="137" y="0"/>
                      <a:pt x="128" y="0"/>
                    </a:cubicBezTo>
                    <a:cubicBezTo>
                      <a:pt x="90" y="0"/>
                      <a:pt x="59" y="30"/>
                      <a:pt x="57" y="68"/>
                    </a:cubicBezTo>
                    <a:cubicBezTo>
                      <a:pt x="57" y="68"/>
                      <a:pt x="57" y="69"/>
                      <a:pt x="57" y="69"/>
                    </a:cubicBezTo>
                    <a:cubicBezTo>
                      <a:pt x="57" y="69"/>
                      <a:pt x="57" y="69"/>
                      <a:pt x="57" y="69"/>
                    </a:cubicBezTo>
                    <a:cubicBezTo>
                      <a:pt x="25" y="69"/>
                      <a:pt x="0" y="95"/>
                      <a:pt x="0" y="126"/>
                    </a:cubicBezTo>
                    <a:cubicBezTo>
                      <a:pt x="0" y="139"/>
                      <a:pt x="4" y="151"/>
                      <a:pt x="12" y="160"/>
                    </a:cubicBezTo>
                    <a:cubicBezTo>
                      <a:pt x="16" y="161"/>
                      <a:pt x="22" y="162"/>
                      <a:pt x="27" y="162"/>
                    </a:cubicBezTo>
                    <a:cubicBezTo>
                      <a:pt x="248" y="162"/>
                      <a:pt x="248" y="162"/>
                      <a:pt x="248" y="162"/>
                    </a:cubicBezTo>
                    <a:cubicBezTo>
                      <a:pt x="257" y="162"/>
                      <a:pt x="265" y="159"/>
                      <a:pt x="273" y="155"/>
                    </a:cubicBezTo>
                    <a:cubicBezTo>
                      <a:pt x="285" y="147"/>
                      <a:pt x="293" y="133"/>
                      <a:pt x="293" y="117"/>
                    </a:cubicBezTo>
                    <a:cubicBezTo>
                      <a:pt x="293" y="108"/>
                      <a:pt x="291" y="100"/>
                      <a:pt x="286"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4" name="Freeform 241">
                <a:extLst>
                  <a:ext uri="{FF2B5EF4-FFF2-40B4-BE49-F238E27FC236}">
                    <a16:creationId xmlns:a16="http://schemas.microsoft.com/office/drawing/2014/main" id="{9D524DDA-6DBC-435E-A3BB-499C403C02D3}"/>
                  </a:ext>
                </a:extLst>
              </p:cNvPr>
              <p:cNvSpPr>
                <a:spLocks/>
              </p:cNvSpPr>
              <p:nvPr userDrawn="1"/>
            </p:nvSpPr>
            <p:spPr bwMode="auto">
              <a:xfrm>
                <a:off x="5808" y="1121"/>
                <a:ext cx="104" cy="30"/>
              </a:xfrm>
              <a:custGeom>
                <a:avLst/>
                <a:gdLst>
                  <a:gd name="T0" fmla="*/ 201 w 228"/>
                  <a:gd name="T1" fmla="*/ 0 h 66"/>
                  <a:gd name="T2" fmla="*/ 206 w 228"/>
                  <a:gd name="T3" fmla="*/ 18 h 66"/>
                  <a:gd name="T4" fmla="*/ 191 w 228"/>
                  <a:gd name="T5" fmla="*/ 46 h 66"/>
                  <a:gd name="T6" fmla="*/ 173 w 228"/>
                  <a:gd name="T7" fmla="*/ 51 h 66"/>
                  <a:gd name="T8" fmla="*/ 11 w 228"/>
                  <a:gd name="T9" fmla="*/ 51 h 66"/>
                  <a:gd name="T10" fmla="*/ 0 w 228"/>
                  <a:gd name="T11" fmla="*/ 49 h 66"/>
                  <a:gd name="T12" fmla="*/ 33 w 228"/>
                  <a:gd name="T13" fmla="*/ 66 h 66"/>
                  <a:gd name="T14" fmla="*/ 195 w 228"/>
                  <a:gd name="T15" fmla="*/ 66 h 66"/>
                  <a:gd name="T16" fmla="*/ 213 w 228"/>
                  <a:gd name="T17" fmla="*/ 60 h 66"/>
                  <a:gd name="T18" fmla="*/ 228 w 228"/>
                  <a:gd name="T19" fmla="*/ 33 h 66"/>
                  <a:gd name="T20" fmla="*/ 201 w 228"/>
                  <a:gd name="T2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66">
                    <a:moveTo>
                      <a:pt x="201" y="0"/>
                    </a:moveTo>
                    <a:cubicBezTo>
                      <a:pt x="204" y="5"/>
                      <a:pt x="206" y="11"/>
                      <a:pt x="206" y="18"/>
                    </a:cubicBezTo>
                    <a:cubicBezTo>
                      <a:pt x="206" y="29"/>
                      <a:pt x="200" y="40"/>
                      <a:pt x="191" y="46"/>
                    </a:cubicBezTo>
                    <a:cubicBezTo>
                      <a:pt x="186" y="49"/>
                      <a:pt x="180" y="51"/>
                      <a:pt x="173" y="51"/>
                    </a:cubicBezTo>
                    <a:cubicBezTo>
                      <a:pt x="11" y="51"/>
                      <a:pt x="11" y="51"/>
                      <a:pt x="11" y="51"/>
                    </a:cubicBezTo>
                    <a:cubicBezTo>
                      <a:pt x="7" y="51"/>
                      <a:pt x="3" y="50"/>
                      <a:pt x="0" y="49"/>
                    </a:cubicBezTo>
                    <a:cubicBezTo>
                      <a:pt x="7" y="59"/>
                      <a:pt x="19" y="66"/>
                      <a:pt x="33" y="66"/>
                    </a:cubicBezTo>
                    <a:cubicBezTo>
                      <a:pt x="195" y="66"/>
                      <a:pt x="195" y="66"/>
                      <a:pt x="195" y="66"/>
                    </a:cubicBezTo>
                    <a:cubicBezTo>
                      <a:pt x="202" y="66"/>
                      <a:pt x="208" y="64"/>
                      <a:pt x="213" y="60"/>
                    </a:cubicBezTo>
                    <a:cubicBezTo>
                      <a:pt x="222" y="55"/>
                      <a:pt x="228" y="44"/>
                      <a:pt x="228" y="33"/>
                    </a:cubicBezTo>
                    <a:cubicBezTo>
                      <a:pt x="228" y="16"/>
                      <a:pt x="216" y="3"/>
                      <a:pt x="201"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5" name="Freeform 242">
                <a:extLst>
                  <a:ext uri="{FF2B5EF4-FFF2-40B4-BE49-F238E27FC236}">
                    <a16:creationId xmlns:a16="http://schemas.microsoft.com/office/drawing/2014/main" id="{DB28202D-099F-4221-B93C-A1D1AA2ABE06}"/>
                  </a:ext>
                </a:extLst>
              </p:cNvPr>
              <p:cNvSpPr>
                <a:spLocks/>
              </p:cNvSpPr>
              <p:nvPr userDrawn="1"/>
            </p:nvSpPr>
            <p:spPr bwMode="auto">
              <a:xfrm>
                <a:off x="5804" y="1090"/>
                <a:ext cx="98" cy="54"/>
              </a:xfrm>
              <a:custGeom>
                <a:avLst/>
                <a:gdLst>
                  <a:gd name="T0" fmla="*/ 210 w 215"/>
                  <a:gd name="T1" fmla="*/ 68 h 119"/>
                  <a:gd name="T2" fmla="*/ 205 w 215"/>
                  <a:gd name="T3" fmla="*/ 62 h 119"/>
                  <a:gd name="T4" fmla="*/ 205 w 215"/>
                  <a:gd name="T5" fmla="*/ 59 h 119"/>
                  <a:gd name="T6" fmla="*/ 175 w 215"/>
                  <a:gd name="T7" fmla="*/ 19 h 119"/>
                  <a:gd name="T8" fmla="*/ 164 w 215"/>
                  <a:gd name="T9" fmla="*/ 18 h 119"/>
                  <a:gd name="T10" fmla="*/ 139 w 215"/>
                  <a:gd name="T11" fmla="*/ 26 h 119"/>
                  <a:gd name="T12" fmla="*/ 122 w 215"/>
                  <a:gd name="T13" fmla="*/ 8 h 119"/>
                  <a:gd name="T14" fmla="*/ 111 w 215"/>
                  <a:gd name="T15" fmla="*/ 3 h 119"/>
                  <a:gd name="T16" fmla="*/ 94 w 215"/>
                  <a:gd name="T17" fmla="*/ 0 h 119"/>
                  <a:gd name="T18" fmla="*/ 42 w 215"/>
                  <a:gd name="T19" fmla="*/ 50 h 119"/>
                  <a:gd name="T20" fmla="*/ 42 w 215"/>
                  <a:gd name="T21" fmla="*/ 51 h 119"/>
                  <a:gd name="T22" fmla="*/ 42 w 215"/>
                  <a:gd name="T23" fmla="*/ 51 h 119"/>
                  <a:gd name="T24" fmla="*/ 0 w 215"/>
                  <a:gd name="T25" fmla="*/ 92 h 119"/>
                  <a:gd name="T26" fmla="*/ 9 w 215"/>
                  <a:gd name="T27" fmla="*/ 117 h 119"/>
                  <a:gd name="T28" fmla="*/ 20 w 215"/>
                  <a:gd name="T29" fmla="*/ 119 h 119"/>
                  <a:gd name="T30" fmla="*/ 182 w 215"/>
                  <a:gd name="T31" fmla="*/ 119 h 119"/>
                  <a:gd name="T32" fmla="*/ 200 w 215"/>
                  <a:gd name="T33" fmla="*/ 114 h 119"/>
                  <a:gd name="T34" fmla="*/ 215 w 215"/>
                  <a:gd name="T35" fmla="*/ 86 h 119"/>
                  <a:gd name="T36" fmla="*/ 210 w 215"/>
                  <a:gd name="T37"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5" h="119">
                    <a:moveTo>
                      <a:pt x="210" y="68"/>
                    </a:moveTo>
                    <a:cubicBezTo>
                      <a:pt x="209" y="66"/>
                      <a:pt x="207" y="64"/>
                      <a:pt x="205" y="62"/>
                    </a:cubicBezTo>
                    <a:cubicBezTo>
                      <a:pt x="205" y="61"/>
                      <a:pt x="205" y="60"/>
                      <a:pt x="205" y="59"/>
                    </a:cubicBezTo>
                    <a:cubicBezTo>
                      <a:pt x="205" y="40"/>
                      <a:pt x="193" y="24"/>
                      <a:pt x="175" y="19"/>
                    </a:cubicBezTo>
                    <a:cubicBezTo>
                      <a:pt x="172" y="18"/>
                      <a:pt x="168" y="18"/>
                      <a:pt x="164" y="18"/>
                    </a:cubicBezTo>
                    <a:cubicBezTo>
                      <a:pt x="155" y="18"/>
                      <a:pt x="146" y="21"/>
                      <a:pt x="139" y="26"/>
                    </a:cubicBezTo>
                    <a:cubicBezTo>
                      <a:pt x="135" y="19"/>
                      <a:pt x="129" y="12"/>
                      <a:pt x="122" y="8"/>
                    </a:cubicBezTo>
                    <a:cubicBezTo>
                      <a:pt x="119" y="6"/>
                      <a:pt x="115" y="4"/>
                      <a:pt x="111" y="3"/>
                    </a:cubicBezTo>
                    <a:cubicBezTo>
                      <a:pt x="106" y="1"/>
                      <a:pt x="100" y="0"/>
                      <a:pt x="94" y="0"/>
                    </a:cubicBezTo>
                    <a:cubicBezTo>
                      <a:pt x="66" y="0"/>
                      <a:pt x="43" y="22"/>
                      <a:pt x="42" y="50"/>
                    </a:cubicBezTo>
                    <a:cubicBezTo>
                      <a:pt x="42" y="50"/>
                      <a:pt x="42" y="51"/>
                      <a:pt x="42" y="51"/>
                    </a:cubicBezTo>
                    <a:cubicBezTo>
                      <a:pt x="42" y="51"/>
                      <a:pt x="42" y="51"/>
                      <a:pt x="42" y="51"/>
                    </a:cubicBezTo>
                    <a:cubicBezTo>
                      <a:pt x="19" y="51"/>
                      <a:pt x="0" y="69"/>
                      <a:pt x="0" y="92"/>
                    </a:cubicBezTo>
                    <a:cubicBezTo>
                      <a:pt x="0" y="102"/>
                      <a:pt x="3" y="110"/>
                      <a:pt x="9" y="117"/>
                    </a:cubicBezTo>
                    <a:cubicBezTo>
                      <a:pt x="12" y="118"/>
                      <a:pt x="16" y="119"/>
                      <a:pt x="20" y="119"/>
                    </a:cubicBezTo>
                    <a:cubicBezTo>
                      <a:pt x="182" y="119"/>
                      <a:pt x="182" y="119"/>
                      <a:pt x="182" y="119"/>
                    </a:cubicBezTo>
                    <a:cubicBezTo>
                      <a:pt x="189" y="119"/>
                      <a:pt x="195" y="117"/>
                      <a:pt x="200" y="114"/>
                    </a:cubicBezTo>
                    <a:cubicBezTo>
                      <a:pt x="209" y="108"/>
                      <a:pt x="215" y="97"/>
                      <a:pt x="215" y="86"/>
                    </a:cubicBezTo>
                    <a:cubicBezTo>
                      <a:pt x="215" y="79"/>
                      <a:pt x="213" y="73"/>
                      <a:pt x="210" y="6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6" name="Freeform 243">
                <a:extLst>
                  <a:ext uri="{FF2B5EF4-FFF2-40B4-BE49-F238E27FC236}">
                    <a16:creationId xmlns:a16="http://schemas.microsoft.com/office/drawing/2014/main" id="{641A4A6A-901C-4B88-9B91-777E7B1D5D38}"/>
                  </a:ext>
                </a:extLst>
              </p:cNvPr>
              <p:cNvSpPr>
                <a:spLocks/>
              </p:cNvSpPr>
              <p:nvPr userDrawn="1"/>
            </p:nvSpPr>
            <p:spPr bwMode="auto">
              <a:xfrm>
                <a:off x="5928" y="688"/>
                <a:ext cx="83" cy="23"/>
              </a:xfrm>
              <a:custGeom>
                <a:avLst/>
                <a:gdLst>
                  <a:gd name="T0" fmla="*/ 161 w 183"/>
                  <a:gd name="T1" fmla="*/ 0 h 52"/>
                  <a:gd name="T2" fmla="*/ 165 w 183"/>
                  <a:gd name="T3" fmla="*/ 14 h 52"/>
                  <a:gd name="T4" fmla="*/ 153 w 183"/>
                  <a:gd name="T5" fmla="*/ 36 h 52"/>
                  <a:gd name="T6" fmla="*/ 139 w 183"/>
                  <a:gd name="T7" fmla="*/ 41 h 52"/>
                  <a:gd name="T8" fmla="*/ 9 w 183"/>
                  <a:gd name="T9" fmla="*/ 41 h 52"/>
                  <a:gd name="T10" fmla="*/ 0 w 183"/>
                  <a:gd name="T11" fmla="*/ 39 h 52"/>
                  <a:gd name="T12" fmla="*/ 27 w 183"/>
                  <a:gd name="T13" fmla="*/ 52 h 52"/>
                  <a:gd name="T14" fmla="*/ 156 w 183"/>
                  <a:gd name="T15" fmla="*/ 52 h 52"/>
                  <a:gd name="T16" fmla="*/ 171 w 183"/>
                  <a:gd name="T17" fmla="*/ 48 h 52"/>
                  <a:gd name="T18" fmla="*/ 183 w 183"/>
                  <a:gd name="T19" fmla="*/ 26 h 52"/>
                  <a:gd name="T20" fmla="*/ 161 w 183"/>
                  <a:gd name="T2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52">
                    <a:moveTo>
                      <a:pt x="161" y="0"/>
                    </a:moveTo>
                    <a:cubicBezTo>
                      <a:pt x="164" y="4"/>
                      <a:pt x="165" y="9"/>
                      <a:pt x="165" y="14"/>
                    </a:cubicBezTo>
                    <a:cubicBezTo>
                      <a:pt x="165" y="23"/>
                      <a:pt x="161" y="31"/>
                      <a:pt x="153" y="36"/>
                    </a:cubicBezTo>
                    <a:cubicBezTo>
                      <a:pt x="149" y="39"/>
                      <a:pt x="144" y="41"/>
                      <a:pt x="139" y="41"/>
                    </a:cubicBezTo>
                    <a:cubicBezTo>
                      <a:pt x="9" y="41"/>
                      <a:pt x="9" y="41"/>
                      <a:pt x="9" y="41"/>
                    </a:cubicBezTo>
                    <a:cubicBezTo>
                      <a:pt x="6" y="41"/>
                      <a:pt x="3" y="40"/>
                      <a:pt x="0" y="39"/>
                    </a:cubicBezTo>
                    <a:cubicBezTo>
                      <a:pt x="6" y="47"/>
                      <a:pt x="16" y="52"/>
                      <a:pt x="27" y="52"/>
                    </a:cubicBezTo>
                    <a:cubicBezTo>
                      <a:pt x="156" y="52"/>
                      <a:pt x="156" y="52"/>
                      <a:pt x="156" y="52"/>
                    </a:cubicBezTo>
                    <a:cubicBezTo>
                      <a:pt x="162" y="52"/>
                      <a:pt x="167" y="51"/>
                      <a:pt x="171" y="48"/>
                    </a:cubicBezTo>
                    <a:cubicBezTo>
                      <a:pt x="178" y="43"/>
                      <a:pt x="183" y="35"/>
                      <a:pt x="183" y="26"/>
                    </a:cubicBezTo>
                    <a:cubicBezTo>
                      <a:pt x="183" y="13"/>
                      <a:pt x="174" y="2"/>
                      <a:pt x="161"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7" name="Freeform 244">
                <a:extLst>
                  <a:ext uri="{FF2B5EF4-FFF2-40B4-BE49-F238E27FC236}">
                    <a16:creationId xmlns:a16="http://schemas.microsoft.com/office/drawing/2014/main" id="{8759466C-6C58-486D-BF35-615BC5380F68}"/>
                  </a:ext>
                </a:extLst>
              </p:cNvPr>
              <p:cNvSpPr>
                <a:spLocks/>
              </p:cNvSpPr>
              <p:nvPr userDrawn="1"/>
            </p:nvSpPr>
            <p:spPr bwMode="auto">
              <a:xfrm>
                <a:off x="5925" y="663"/>
                <a:ext cx="78" cy="43"/>
              </a:xfrm>
              <a:custGeom>
                <a:avLst/>
                <a:gdLst>
                  <a:gd name="T0" fmla="*/ 167 w 171"/>
                  <a:gd name="T1" fmla="*/ 55 h 96"/>
                  <a:gd name="T2" fmla="*/ 163 w 171"/>
                  <a:gd name="T3" fmla="*/ 50 h 96"/>
                  <a:gd name="T4" fmla="*/ 164 w 171"/>
                  <a:gd name="T5" fmla="*/ 48 h 96"/>
                  <a:gd name="T6" fmla="*/ 139 w 171"/>
                  <a:gd name="T7" fmla="*/ 16 h 96"/>
                  <a:gd name="T8" fmla="*/ 130 w 171"/>
                  <a:gd name="T9" fmla="*/ 15 h 96"/>
                  <a:gd name="T10" fmla="*/ 111 w 171"/>
                  <a:gd name="T11" fmla="*/ 21 h 96"/>
                  <a:gd name="T12" fmla="*/ 97 w 171"/>
                  <a:gd name="T13" fmla="*/ 7 h 96"/>
                  <a:gd name="T14" fmla="*/ 89 w 171"/>
                  <a:gd name="T15" fmla="*/ 3 h 96"/>
                  <a:gd name="T16" fmla="*/ 75 w 171"/>
                  <a:gd name="T17" fmla="*/ 0 h 96"/>
                  <a:gd name="T18" fmla="*/ 33 w 171"/>
                  <a:gd name="T19" fmla="*/ 40 h 96"/>
                  <a:gd name="T20" fmla="*/ 33 w 171"/>
                  <a:gd name="T21" fmla="*/ 41 h 96"/>
                  <a:gd name="T22" fmla="*/ 33 w 171"/>
                  <a:gd name="T23" fmla="*/ 41 h 96"/>
                  <a:gd name="T24" fmla="*/ 0 w 171"/>
                  <a:gd name="T25" fmla="*/ 74 h 96"/>
                  <a:gd name="T26" fmla="*/ 6 w 171"/>
                  <a:gd name="T27" fmla="*/ 94 h 96"/>
                  <a:gd name="T28" fmla="*/ 15 w 171"/>
                  <a:gd name="T29" fmla="*/ 96 h 96"/>
                  <a:gd name="T30" fmla="*/ 145 w 171"/>
                  <a:gd name="T31" fmla="*/ 96 h 96"/>
                  <a:gd name="T32" fmla="*/ 159 w 171"/>
                  <a:gd name="T33" fmla="*/ 91 h 96"/>
                  <a:gd name="T34" fmla="*/ 171 w 171"/>
                  <a:gd name="T35" fmla="*/ 69 h 96"/>
                  <a:gd name="T36" fmla="*/ 167 w 171"/>
                  <a:gd name="T37" fmla="*/ 5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 h="96">
                    <a:moveTo>
                      <a:pt x="167" y="55"/>
                    </a:moveTo>
                    <a:cubicBezTo>
                      <a:pt x="166" y="53"/>
                      <a:pt x="165" y="52"/>
                      <a:pt x="163" y="50"/>
                    </a:cubicBezTo>
                    <a:cubicBezTo>
                      <a:pt x="164" y="49"/>
                      <a:pt x="164" y="49"/>
                      <a:pt x="164" y="48"/>
                    </a:cubicBezTo>
                    <a:cubicBezTo>
                      <a:pt x="164" y="33"/>
                      <a:pt x="153" y="20"/>
                      <a:pt x="139" y="16"/>
                    </a:cubicBezTo>
                    <a:cubicBezTo>
                      <a:pt x="136" y="15"/>
                      <a:pt x="134" y="15"/>
                      <a:pt x="130" y="15"/>
                    </a:cubicBezTo>
                    <a:cubicBezTo>
                      <a:pt x="123" y="15"/>
                      <a:pt x="116" y="17"/>
                      <a:pt x="111" y="21"/>
                    </a:cubicBezTo>
                    <a:cubicBezTo>
                      <a:pt x="107" y="15"/>
                      <a:pt x="103" y="10"/>
                      <a:pt x="97" y="7"/>
                    </a:cubicBezTo>
                    <a:cubicBezTo>
                      <a:pt x="94" y="5"/>
                      <a:pt x="92" y="4"/>
                      <a:pt x="89" y="3"/>
                    </a:cubicBezTo>
                    <a:cubicBezTo>
                      <a:pt x="84" y="1"/>
                      <a:pt x="80" y="0"/>
                      <a:pt x="75" y="0"/>
                    </a:cubicBezTo>
                    <a:cubicBezTo>
                      <a:pt x="52" y="0"/>
                      <a:pt x="34" y="18"/>
                      <a:pt x="33" y="40"/>
                    </a:cubicBezTo>
                    <a:cubicBezTo>
                      <a:pt x="33" y="41"/>
                      <a:pt x="33" y="41"/>
                      <a:pt x="33" y="41"/>
                    </a:cubicBezTo>
                    <a:cubicBezTo>
                      <a:pt x="33" y="41"/>
                      <a:pt x="33" y="41"/>
                      <a:pt x="33" y="41"/>
                    </a:cubicBezTo>
                    <a:cubicBezTo>
                      <a:pt x="14" y="41"/>
                      <a:pt x="0" y="56"/>
                      <a:pt x="0" y="74"/>
                    </a:cubicBezTo>
                    <a:cubicBezTo>
                      <a:pt x="0" y="82"/>
                      <a:pt x="2" y="89"/>
                      <a:pt x="6" y="94"/>
                    </a:cubicBezTo>
                    <a:cubicBezTo>
                      <a:pt x="9" y="95"/>
                      <a:pt x="12" y="96"/>
                      <a:pt x="15" y="96"/>
                    </a:cubicBezTo>
                    <a:cubicBezTo>
                      <a:pt x="145" y="96"/>
                      <a:pt x="145" y="96"/>
                      <a:pt x="145" y="96"/>
                    </a:cubicBezTo>
                    <a:cubicBezTo>
                      <a:pt x="150" y="96"/>
                      <a:pt x="155" y="94"/>
                      <a:pt x="159" y="91"/>
                    </a:cubicBezTo>
                    <a:cubicBezTo>
                      <a:pt x="167" y="86"/>
                      <a:pt x="171" y="78"/>
                      <a:pt x="171" y="69"/>
                    </a:cubicBezTo>
                    <a:cubicBezTo>
                      <a:pt x="171" y="64"/>
                      <a:pt x="170" y="59"/>
                      <a:pt x="167"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grpSp>
    </p:spTree>
    <p:extLst>
      <p:ext uri="{BB962C8B-B14F-4D97-AF65-F5344CB8AC3E}">
        <p14:creationId xmlns:p14="http://schemas.microsoft.com/office/powerpoint/2010/main" val="1920984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40" y="1212852"/>
            <a:ext cx="11887200" cy="1934235"/>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13" indent="0">
              <a:buNone/>
              <a:defRPr/>
            </a:lvl3pPr>
            <a:lvl4pPr marL="457024" indent="0">
              <a:buNone/>
              <a:defRPr/>
            </a:lvl4pPr>
            <a:lvl5pPr marL="68553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164813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1"/>
            <a:ext cx="11887200" cy="1946530"/>
          </a:xfrm>
        </p:spPr>
        <p:txBody>
          <a:bodyPr>
            <a:spAutoFit/>
          </a:bodyPr>
          <a:lstStyle>
            <a:lvl1pPr>
              <a:defRPr sz="3598"/>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576053"/>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1" y="2"/>
            <a:ext cx="12164203" cy="771524"/>
          </a:xfrm>
        </p:spPr>
        <p:txBody>
          <a:bodyPr lIns="91440" tIns="91440" rIns="0"/>
          <a:lstStyle>
            <a:lvl1pPr>
              <a:defRPr sz="2200">
                <a:solidFill>
                  <a:schemeClr val="bg2"/>
                </a:solidFill>
                <a:latin typeface="+mn-lt"/>
              </a:defRPr>
            </a:lvl1pPr>
          </a:lstStyle>
          <a:p>
            <a:r>
              <a:rPr lang="en-US"/>
              <a:t>Click to edit Master title style</a:t>
            </a:r>
          </a:p>
        </p:txBody>
      </p:sp>
    </p:spTree>
    <p:extLst>
      <p:ext uri="{BB962C8B-B14F-4D97-AF65-F5344CB8AC3E}">
        <p14:creationId xmlns:p14="http://schemas.microsoft.com/office/powerpoint/2010/main" val="3211413812"/>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9" y="182880"/>
            <a:ext cx="5852893" cy="771524"/>
          </a:xfrm>
        </p:spPr>
        <p:txBody>
          <a:bodyPr lIns="0" tIns="91440" rIns="0" bIns="0"/>
          <a:lstStyle>
            <a:lvl1pPr>
              <a:lnSpc>
                <a:spcPct val="110000"/>
              </a:lnSpc>
              <a:spcBef>
                <a:spcPts val="1199"/>
              </a:spcBef>
              <a:spcAft>
                <a:spcPts val="1199"/>
              </a:spcAft>
              <a:defRPr sz="2200">
                <a:solidFill>
                  <a:schemeClr val="bg2"/>
                </a:solidFill>
                <a:latin typeface="+mn-lt"/>
              </a:defRPr>
            </a:lvl1pPr>
          </a:lstStyle>
          <a:p>
            <a:r>
              <a:rPr lang="en-US"/>
              <a:t>Click to edit Master title style</a:t>
            </a:r>
          </a:p>
        </p:txBody>
      </p:sp>
      <p:sp>
        <p:nvSpPr>
          <p:cNvPr id="4" name="Rectangle 3">
            <a:extLst>
              <a:ext uri="{FF2B5EF4-FFF2-40B4-BE49-F238E27FC236}">
                <a16:creationId xmlns:a16="http://schemas.microsoft.com/office/drawing/2014/main" id="{FF57A33A-3D8F-4CA0-9CBC-4D552F0603A6}"/>
              </a:ext>
            </a:extLst>
          </p:cNvPr>
          <p:cNvSpPr/>
          <p:nvPr userDrawn="1"/>
        </p:nvSpPr>
        <p:spPr>
          <a:xfrm>
            <a:off x="10851265" y="6729195"/>
            <a:ext cx="1408189" cy="243275"/>
          </a:xfrm>
          <a:prstGeom prst="rect">
            <a:avLst/>
          </a:prstGeom>
        </p:spPr>
        <p:txBody>
          <a:bodyPr wrap="none">
            <a:spAutoFit/>
          </a:bodyPr>
          <a:lstStyle/>
          <a:p>
            <a:pPr algn="r"/>
            <a:r>
              <a:rPr lang="en-US" sz="950">
                <a:solidFill>
                  <a:srgbClr val="505050"/>
                </a:solidFill>
                <a:ea typeface="PMingLiU" panose="02020500000000000000" pitchFamily="18" charset="-120"/>
                <a:cs typeface="Segoe UI" panose="020B0502040204020203" pitchFamily="34" charset="0"/>
              </a:rPr>
              <a:t>Microsoft Confidential</a:t>
            </a:r>
            <a:endParaRPr lang="en-US" sz="950">
              <a:solidFill>
                <a:srgbClr val="505050"/>
              </a:solidFill>
              <a:cs typeface="Segoe UI" panose="020B0502040204020203" pitchFamily="34" charset="0"/>
            </a:endParaRPr>
          </a:p>
        </p:txBody>
      </p:sp>
      <p:sp>
        <p:nvSpPr>
          <p:cNvPr id="5" name="Text Placeholder 4">
            <a:extLst>
              <a:ext uri="{FF2B5EF4-FFF2-40B4-BE49-F238E27FC236}">
                <a16:creationId xmlns:a16="http://schemas.microsoft.com/office/drawing/2014/main" id="{01F61F92-46EF-4AD5-B4FC-1EFA03DD2C5D}"/>
              </a:ext>
            </a:extLst>
          </p:cNvPr>
          <p:cNvSpPr>
            <a:spLocks noGrp="1"/>
          </p:cNvSpPr>
          <p:nvPr>
            <p:ph type="body" sz="quarter" idx="10"/>
          </p:nvPr>
        </p:nvSpPr>
        <p:spPr>
          <a:xfrm>
            <a:off x="6218239" y="182880"/>
            <a:ext cx="5943600" cy="557076"/>
          </a:xfrm>
        </p:spPr>
        <p:txBody>
          <a:bodyPr tIns="91440"/>
          <a:lstStyle>
            <a:lvl1pPr marL="0" indent="0">
              <a:lnSpc>
                <a:spcPct val="110000"/>
              </a:lnSpc>
              <a:spcBef>
                <a:spcPts val="1199"/>
              </a:spcBef>
              <a:spcAft>
                <a:spcPts val="1199"/>
              </a:spcAft>
              <a:buNone/>
              <a:defRPr sz="2200">
                <a:solidFill>
                  <a:schemeClr val="bg2"/>
                </a:solidFill>
                <a:latin typeface="+mn-lt"/>
              </a:defRPr>
            </a:lvl1pPr>
          </a:lstStyle>
          <a:p>
            <a:pPr lvl="0"/>
            <a:endParaRPr lang="en-US"/>
          </a:p>
        </p:txBody>
      </p:sp>
    </p:spTree>
    <p:extLst>
      <p:ext uri="{BB962C8B-B14F-4D97-AF65-F5344CB8AC3E}">
        <p14:creationId xmlns:p14="http://schemas.microsoft.com/office/powerpoint/2010/main" val="694746682"/>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Tree>
    <p:extLst>
      <p:ext uri="{BB962C8B-B14F-4D97-AF65-F5344CB8AC3E}">
        <p14:creationId xmlns:p14="http://schemas.microsoft.com/office/powerpoint/2010/main" val="3081708615"/>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6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
        <p:nvSpPr>
          <p:cNvPr id="6" name="Text Placeholder 3">
            <a:extLst>
              <a:ext uri="{FF2B5EF4-FFF2-40B4-BE49-F238E27FC236}">
                <a16:creationId xmlns:a16="http://schemas.microsoft.com/office/drawing/2014/main" id="{A2348ECF-26C5-46F7-AB4A-94957FAB561F}"/>
              </a:ext>
            </a:extLst>
          </p:cNvPr>
          <p:cNvSpPr>
            <a:spLocks noGrp="1"/>
          </p:cNvSpPr>
          <p:nvPr>
            <p:ph type="body" sz="quarter" idx="10"/>
          </p:nvPr>
        </p:nvSpPr>
        <p:spPr>
          <a:xfrm>
            <a:off x="274640" y="1212852"/>
            <a:ext cx="11887200" cy="2403607"/>
          </a:xfrm>
        </p:spPr>
        <p:txBody>
          <a:bodyPr>
            <a:spAutoFit/>
          </a:bodyPr>
          <a:lstStyle>
            <a:lvl1pPr>
              <a:lnSpc>
                <a:spcPct val="95000"/>
              </a:lnSpc>
              <a:spcBef>
                <a:spcPts val="600"/>
              </a:spcBef>
              <a:spcAft>
                <a:spcPts val="600"/>
              </a:spcAft>
              <a:defRPr sz="3598">
                <a:solidFill>
                  <a:schemeClr val="bg1"/>
                </a:solidFill>
              </a:defRPr>
            </a:lvl1pPr>
            <a:lvl2pPr>
              <a:lnSpc>
                <a:spcPct val="95000"/>
              </a:lnSpc>
              <a:spcBef>
                <a:spcPts val="600"/>
              </a:spcBef>
              <a:spcAft>
                <a:spcPts val="600"/>
              </a:spcAft>
              <a:defRPr>
                <a:solidFill>
                  <a:schemeClr val="bg1"/>
                </a:solidFill>
              </a:defRPr>
            </a:lvl2pPr>
            <a:lvl3pPr>
              <a:lnSpc>
                <a:spcPct val="95000"/>
              </a:lnSpc>
              <a:spcBef>
                <a:spcPts val="600"/>
              </a:spcBef>
              <a:spcAft>
                <a:spcPts val="600"/>
              </a:spcAft>
              <a:defRPr>
                <a:solidFill>
                  <a:schemeClr val="bg1"/>
                </a:solidFill>
              </a:defRPr>
            </a:lvl3pPr>
            <a:lvl4pPr>
              <a:lnSpc>
                <a:spcPct val="95000"/>
              </a:lnSpc>
              <a:spcBef>
                <a:spcPts val="600"/>
              </a:spcBef>
              <a:spcAft>
                <a:spcPts val="600"/>
              </a:spcAft>
              <a:defRPr>
                <a:solidFill>
                  <a:schemeClr val="bg1"/>
                </a:solidFill>
              </a:defRPr>
            </a:lvl4pPr>
            <a:lvl5pPr>
              <a:lnSpc>
                <a:spcPct val="95000"/>
              </a:lnSpc>
              <a:spcBef>
                <a:spcPts val="600"/>
              </a:spcBef>
              <a:spcAft>
                <a:spcPts val="6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4030948"/>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466975" y="178676"/>
            <a:ext cx="9697228" cy="592849"/>
          </a:xfrm>
        </p:spPr>
        <p:txBody>
          <a:bodyPr lIns="91440" tIns="91440" rIns="0"/>
          <a:lstStyle>
            <a:lvl1pPr>
              <a:lnSpc>
                <a:spcPct val="110000"/>
              </a:lnSpc>
              <a:spcBef>
                <a:spcPts val="1199"/>
              </a:spcBef>
              <a:spcAft>
                <a:spcPts val="1199"/>
              </a:spcAft>
              <a:defRPr sz="2200">
                <a:solidFill>
                  <a:schemeClr val="bg2"/>
                </a:solidFill>
                <a:latin typeface="+mn-lt"/>
              </a:defRPr>
            </a:lvl1pPr>
          </a:lstStyle>
          <a:p>
            <a:r>
              <a:rPr lang="en-US"/>
              <a:t>Click to edit Master title style</a:t>
            </a:r>
          </a:p>
        </p:txBody>
      </p:sp>
      <p:sp>
        <p:nvSpPr>
          <p:cNvPr id="3" name="Rectangle 2">
            <a:extLst>
              <a:ext uri="{FF2B5EF4-FFF2-40B4-BE49-F238E27FC236}">
                <a16:creationId xmlns:a16="http://schemas.microsoft.com/office/drawing/2014/main" id="{4F243B09-5841-4563-9530-811E07832996}"/>
              </a:ext>
            </a:extLst>
          </p:cNvPr>
          <p:cNvSpPr/>
          <p:nvPr userDrawn="1"/>
        </p:nvSpPr>
        <p:spPr bwMode="auto">
          <a:xfrm>
            <a:off x="0" y="0"/>
            <a:ext cx="2286000" cy="6994525"/>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998673CB-7580-4B9B-8920-DC15219E923C}"/>
              </a:ext>
            </a:extLst>
          </p:cNvPr>
          <p:cNvSpPr/>
          <p:nvPr userDrawn="1"/>
        </p:nvSpPr>
        <p:spPr>
          <a:xfrm>
            <a:off x="10851265" y="6729195"/>
            <a:ext cx="1408189" cy="243275"/>
          </a:xfrm>
          <a:prstGeom prst="rect">
            <a:avLst/>
          </a:prstGeom>
        </p:spPr>
        <p:txBody>
          <a:bodyPr wrap="none">
            <a:spAutoFit/>
          </a:bodyPr>
          <a:lstStyle/>
          <a:p>
            <a:pPr algn="r"/>
            <a:r>
              <a:rPr lang="en-US" sz="950">
                <a:solidFill>
                  <a:srgbClr val="505050"/>
                </a:solidFill>
                <a:ea typeface="PMingLiU" panose="02020500000000000000" pitchFamily="18" charset="-120"/>
                <a:cs typeface="Segoe UI" panose="020B0502040204020203" pitchFamily="34" charset="0"/>
              </a:rPr>
              <a:t>Microsoft Confidential</a:t>
            </a:r>
            <a:endParaRPr lang="en-US" sz="950">
              <a:solidFill>
                <a:srgbClr val="505050"/>
              </a:solidFill>
              <a:cs typeface="Segoe UI" panose="020B0502040204020203" pitchFamily="34" charset="0"/>
            </a:endParaRPr>
          </a:p>
        </p:txBody>
      </p:sp>
    </p:spTree>
    <p:extLst>
      <p:ext uri="{BB962C8B-B14F-4D97-AF65-F5344CB8AC3E}">
        <p14:creationId xmlns:p14="http://schemas.microsoft.com/office/powerpoint/2010/main" val="3127855252"/>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702" y="2571750"/>
            <a:ext cx="9612248" cy="3667124"/>
          </a:xfrm>
          <a:noFill/>
        </p:spPr>
        <p:txBody>
          <a:bodyPr lIns="146304" tIns="0" rIns="0" bIns="91440" anchor="t" anchorCtr="0"/>
          <a:lstStyle>
            <a:lvl1pPr>
              <a:defRPr sz="5398" spc="-100" baseline="0">
                <a:solidFill>
                  <a:schemeClr val="tx1"/>
                </a:solidFill>
              </a:defRPr>
            </a:lvl1pPr>
          </a:lstStyle>
          <a:p>
            <a:r>
              <a:rPr lang="en-US"/>
              <a:t>Lorem ipsum</a:t>
            </a:r>
          </a:p>
        </p:txBody>
      </p:sp>
    </p:spTree>
    <p:extLst>
      <p:ext uri="{BB962C8B-B14F-4D97-AF65-F5344CB8AC3E}">
        <p14:creationId xmlns:p14="http://schemas.microsoft.com/office/powerpoint/2010/main" val="1726285643"/>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505063"/>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389072"/>
            <a:ext cx="11887199" cy="449227"/>
          </a:xfrm>
          <a:prstGeom prst="rect">
            <a:avLst/>
          </a:prstGeom>
          <a:noFill/>
          <a:ln w="12700">
            <a:noFill/>
            <a:miter lim="800000"/>
            <a:headEnd type="none" w="sm" len="sm"/>
            <a:tailEnd type="none" w="sm" len="sm"/>
          </a:ln>
          <a:effectLst/>
        </p:spPr>
        <p:txBody>
          <a:bodyPr vert="horz" wrap="square" lIns="182776" tIns="146220" rIns="182776" bIns="146220" numCol="1" anchor="t" anchorCtr="0" compatLnSpc="1">
            <a:prstTxWarp prst="textNoShape">
              <a:avLst/>
            </a:prstTxWarp>
            <a:spAutoFit/>
          </a:bodyPr>
          <a:lstStyle/>
          <a:p>
            <a:pPr defTabSz="931574" eaLnBrk="0" hangingPunct="0">
              <a:defRPr/>
            </a:pPr>
            <a:r>
              <a:rPr lang="en-US" sz="1000">
                <a:gradFill>
                  <a:gsLst>
                    <a:gs pos="0">
                      <a:srgbClr val="FFFFFF"/>
                    </a:gs>
                    <a:gs pos="100000">
                      <a:srgbClr val="FFFFFF"/>
                    </a:gs>
                  </a:gsLst>
                  <a:lin ang="5400000" scaled="0"/>
                </a:gradFill>
                <a:cs typeface="Segoe UI" pitchFamily="34" charset="0"/>
              </a:rPr>
              <a:t>© 2017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9230" y="3145044"/>
            <a:ext cx="3288506" cy="704445"/>
          </a:xfrm>
          <a:prstGeom prst="rect">
            <a:avLst/>
          </a:prstGeom>
        </p:spPr>
      </p:pic>
    </p:spTree>
    <p:extLst>
      <p:ext uri="{BB962C8B-B14F-4D97-AF65-F5344CB8AC3E}">
        <p14:creationId xmlns:p14="http://schemas.microsoft.com/office/powerpoint/2010/main" val="1592087105"/>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513388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rtner outcome layout 1">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385" y="0"/>
            <a:ext cx="12436090" cy="6994525"/>
          </a:xfrm>
          <a:prstGeom prst="rect">
            <a:avLst/>
          </a:prstGeom>
        </p:spPr>
      </p:pic>
      <p:sp>
        <p:nvSpPr>
          <p:cNvPr id="3" name="Rectangle 2"/>
          <p:cNvSpPr/>
          <p:nvPr userDrawn="1"/>
        </p:nvSpPr>
        <p:spPr bwMode="auto">
          <a:xfrm>
            <a:off x="274702" y="1851361"/>
            <a:ext cx="6403661"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100" normalizeH="0" baseline="0" noProof="0" dirty="0">
              <a:ln w="3175">
                <a:noFill/>
              </a:ln>
              <a:gradFill>
                <a:gsLst>
                  <a:gs pos="5833">
                    <a:srgbClr val="FFFFFF"/>
                  </a:gs>
                  <a:gs pos="100000">
                    <a:srgbClr val="FFFFFF"/>
                  </a:gs>
                </a:gsLst>
                <a:lin ang="5400000" scaled="0"/>
              </a:gradFill>
              <a:effectLst/>
              <a:uLnTx/>
              <a:uFillTx/>
              <a:latin typeface="Segoe UI Light"/>
              <a:ea typeface="+mn-ea"/>
              <a:cs typeface="Segoe UI" pitchFamily="34" charset="0"/>
            </a:endParaRPr>
          </a:p>
        </p:txBody>
      </p:sp>
      <p:sp>
        <p:nvSpPr>
          <p:cNvPr id="5" name="Text Placeholder 4"/>
          <p:cNvSpPr>
            <a:spLocks noGrp="1"/>
          </p:cNvSpPr>
          <p:nvPr>
            <p:ph type="body" sz="quarter" idx="10"/>
          </p:nvPr>
        </p:nvSpPr>
        <p:spPr>
          <a:xfrm>
            <a:off x="274638" y="1851025"/>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23672414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4039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Title &amp; Non-Bulleted Text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98">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74640" y="1818958"/>
            <a:ext cx="11889564" cy="1933058"/>
          </a:xfrm>
        </p:spPr>
        <p:txBody>
          <a:bodyPr/>
          <a:lstStyle>
            <a:lvl1pPr marL="0" indent="0">
              <a:buNone/>
              <a:defRPr>
                <a:solidFill>
                  <a:schemeClr val="tx1"/>
                </a:solidFill>
              </a:defRPr>
            </a:lvl1pPr>
            <a:lvl2pPr marL="28533" indent="0">
              <a:buNone/>
              <a:defRPr sz="1998">
                <a:solidFill>
                  <a:schemeClr val="tx1"/>
                </a:solidFill>
              </a:defRPr>
            </a:lvl2pPr>
            <a:lvl3pPr marL="223504" indent="0">
              <a:buNone/>
              <a:defRPr sz="1998">
                <a:solidFill>
                  <a:schemeClr val="tx1"/>
                </a:solidFill>
              </a:defRPr>
            </a:lvl3pPr>
            <a:lvl4pPr marL="475540" indent="0">
              <a:buNone/>
              <a:defRPr sz="1798">
                <a:solidFill>
                  <a:schemeClr val="tx1"/>
                </a:solidFill>
              </a:defRPr>
            </a:lvl4pPr>
            <a:lvl5pPr marL="738674" indent="0">
              <a:buNone/>
              <a:defRPr sz="17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50087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87" name="Freeform 16"/>
          <p:cNvSpPr>
            <a:spLocks/>
          </p:cNvSpPr>
          <p:nvPr userDrawn="1"/>
        </p:nvSpPr>
        <p:spPr bwMode="auto">
          <a:xfrm>
            <a:off x="0" y="4032251"/>
            <a:ext cx="5659438" cy="2962275"/>
          </a:xfrm>
          <a:custGeom>
            <a:avLst/>
            <a:gdLst>
              <a:gd name="T0" fmla="*/ 128 w 3565"/>
              <a:gd name="T1" fmla="*/ 957 h 1866"/>
              <a:gd name="T2" fmla="*/ 187 w 3565"/>
              <a:gd name="T3" fmla="*/ 982 h 1866"/>
              <a:gd name="T4" fmla="*/ 246 w 3565"/>
              <a:gd name="T5" fmla="*/ 909 h 1866"/>
              <a:gd name="T6" fmla="*/ 463 w 3565"/>
              <a:gd name="T7" fmla="*/ 816 h 1866"/>
              <a:gd name="T8" fmla="*/ 501 w 3565"/>
              <a:gd name="T9" fmla="*/ 874 h 1866"/>
              <a:gd name="T10" fmla="*/ 543 w 3565"/>
              <a:gd name="T11" fmla="*/ 926 h 1866"/>
              <a:gd name="T12" fmla="*/ 632 w 3565"/>
              <a:gd name="T13" fmla="*/ 677 h 1866"/>
              <a:gd name="T14" fmla="*/ 774 w 3565"/>
              <a:gd name="T15" fmla="*/ 719 h 1866"/>
              <a:gd name="T16" fmla="*/ 822 w 3565"/>
              <a:gd name="T17" fmla="*/ 771 h 1866"/>
              <a:gd name="T18" fmla="*/ 1040 w 3565"/>
              <a:gd name="T19" fmla="*/ 691 h 1866"/>
              <a:gd name="T20" fmla="*/ 1151 w 3565"/>
              <a:gd name="T21" fmla="*/ 823 h 1866"/>
              <a:gd name="T22" fmla="*/ 1209 w 3565"/>
              <a:gd name="T23" fmla="*/ 608 h 1866"/>
              <a:gd name="T24" fmla="*/ 1251 w 3565"/>
              <a:gd name="T25" fmla="*/ 543 h 1866"/>
              <a:gd name="T26" fmla="*/ 1372 w 3565"/>
              <a:gd name="T27" fmla="*/ 608 h 1866"/>
              <a:gd name="T28" fmla="*/ 1413 w 3565"/>
              <a:gd name="T29" fmla="*/ 567 h 1866"/>
              <a:gd name="T30" fmla="*/ 1458 w 3565"/>
              <a:gd name="T31" fmla="*/ 629 h 1866"/>
              <a:gd name="T32" fmla="*/ 1510 w 3565"/>
              <a:gd name="T33" fmla="*/ 871 h 1866"/>
              <a:gd name="T34" fmla="*/ 1548 w 3565"/>
              <a:gd name="T35" fmla="*/ 608 h 1866"/>
              <a:gd name="T36" fmla="*/ 1600 w 3565"/>
              <a:gd name="T37" fmla="*/ 563 h 1866"/>
              <a:gd name="T38" fmla="*/ 1627 w 3565"/>
              <a:gd name="T39" fmla="*/ 619 h 1866"/>
              <a:gd name="T40" fmla="*/ 1648 w 3565"/>
              <a:gd name="T41" fmla="*/ 764 h 1866"/>
              <a:gd name="T42" fmla="*/ 1683 w 3565"/>
              <a:gd name="T43" fmla="*/ 950 h 1866"/>
              <a:gd name="T44" fmla="*/ 1721 w 3565"/>
              <a:gd name="T45" fmla="*/ 847 h 1866"/>
              <a:gd name="T46" fmla="*/ 1752 w 3565"/>
              <a:gd name="T47" fmla="*/ 536 h 1866"/>
              <a:gd name="T48" fmla="*/ 2038 w 3565"/>
              <a:gd name="T49" fmla="*/ 456 h 1866"/>
              <a:gd name="T50" fmla="*/ 2059 w 3565"/>
              <a:gd name="T51" fmla="*/ 539 h 1866"/>
              <a:gd name="T52" fmla="*/ 2173 w 3565"/>
              <a:gd name="T53" fmla="*/ 246 h 1866"/>
              <a:gd name="T54" fmla="*/ 2252 w 3565"/>
              <a:gd name="T55" fmla="*/ 201 h 1866"/>
              <a:gd name="T56" fmla="*/ 2287 w 3565"/>
              <a:gd name="T57" fmla="*/ 259 h 1866"/>
              <a:gd name="T58" fmla="*/ 2356 w 3565"/>
              <a:gd name="T59" fmla="*/ 843 h 1866"/>
              <a:gd name="T60" fmla="*/ 2384 w 3565"/>
              <a:gd name="T61" fmla="*/ 612 h 1866"/>
              <a:gd name="T62" fmla="*/ 2398 w 3565"/>
              <a:gd name="T63" fmla="*/ 432 h 1866"/>
              <a:gd name="T64" fmla="*/ 2436 w 3565"/>
              <a:gd name="T65" fmla="*/ 139 h 1866"/>
              <a:gd name="T66" fmla="*/ 2567 w 3565"/>
              <a:gd name="T67" fmla="*/ 0 h 1866"/>
              <a:gd name="T68" fmla="*/ 2598 w 3565"/>
              <a:gd name="T69" fmla="*/ 121 h 1866"/>
              <a:gd name="T70" fmla="*/ 2629 w 3565"/>
              <a:gd name="T71" fmla="*/ 173 h 1866"/>
              <a:gd name="T72" fmla="*/ 2670 w 3565"/>
              <a:gd name="T73" fmla="*/ 491 h 1866"/>
              <a:gd name="T74" fmla="*/ 2988 w 3565"/>
              <a:gd name="T75" fmla="*/ 346 h 1866"/>
              <a:gd name="T76" fmla="*/ 3071 w 3565"/>
              <a:gd name="T77" fmla="*/ 532 h 1866"/>
              <a:gd name="T78" fmla="*/ 3126 w 3565"/>
              <a:gd name="T79" fmla="*/ 498 h 1866"/>
              <a:gd name="T80" fmla="*/ 3233 w 3565"/>
              <a:gd name="T81" fmla="*/ 550 h 1866"/>
              <a:gd name="T82" fmla="*/ 3320 w 3565"/>
              <a:gd name="T83" fmla="*/ 463 h 1866"/>
              <a:gd name="T84" fmla="*/ 3382 w 3565"/>
              <a:gd name="T85" fmla="*/ 398 h 1866"/>
              <a:gd name="T86" fmla="*/ 3565 w 3565"/>
              <a:gd name="T87" fmla="*/ 446 h 1866"/>
              <a:gd name="T88" fmla="*/ 3565 w 3565"/>
              <a:gd name="T89" fmla="*/ 1866 h 1866"/>
              <a:gd name="T90" fmla="*/ 0 w 3565"/>
              <a:gd name="T91" fmla="*/ 957 h 1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65" h="1866">
                <a:moveTo>
                  <a:pt x="0" y="957"/>
                </a:moveTo>
                <a:lnTo>
                  <a:pt x="128" y="957"/>
                </a:lnTo>
                <a:lnTo>
                  <a:pt x="128" y="982"/>
                </a:lnTo>
                <a:lnTo>
                  <a:pt x="187" y="982"/>
                </a:lnTo>
                <a:lnTo>
                  <a:pt x="187" y="909"/>
                </a:lnTo>
                <a:lnTo>
                  <a:pt x="246" y="909"/>
                </a:lnTo>
                <a:lnTo>
                  <a:pt x="246" y="816"/>
                </a:lnTo>
                <a:lnTo>
                  <a:pt x="463" y="816"/>
                </a:lnTo>
                <a:lnTo>
                  <a:pt x="463" y="874"/>
                </a:lnTo>
                <a:lnTo>
                  <a:pt x="501" y="874"/>
                </a:lnTo>
                <a:lnTo>
                  <a:pt x="501" y="926"/>
                </a:lnTo>
                <a:lnTo>
                  <a:pt x="543" y="926"/>
                </a:lnTo>
                <a:lnTo>
                  <a:pt x="543" y="677"/>
                </a:lnTo>
                <a:lnTo>
                  <a:pt x="632" y="677"/>
                </a:lnTo>
                <a:lnTo>
                  <a:pt x="632" y="719"/>
                </a:lnTo>
                <a:lnTo>
                  <a:pt x="774" y="719"/>
                </a:lnTo>
                <a:lnTo>
                  <a:pt x="774" y="771"/>
                </a:lnTo>
                <a:lnTo>
                  <a:pt x="822" y="771"/>
                </a:lnTo>
                <a:lnTo>
                  <a:pt x="822" y="691"/>
                </a:lnTo>
                <a:lnTo>
                  <a:pt x="1040" y="691"/>
                </a:lnTo>
                <a:lnTo>
                  <a:pt x="1040" y="823"/>
                </a:lnTo>
                <a:lnTo>
                  <a:pt x="1151" y="823"/>
                </a:lnTo>
                <a:lnTo>
                  <a:pt x="1151" y="608"/>
                </a:lnTo>
                <a:lnTo>
                  <a:pt x="1209" y="608"/>
                </a:lnTo>
                <a:lnTo>
                  <a:pt x="1209" y="543"/>
                </a:lnTo>
                <a:lnTo>
                  <a:pt x="1251" y="543"/>
                </a:lnTo>
                <a:lnTo>
                  <a:pt x="1251" y="608"/>
                </a:lnTo>
                <a:lnTo>
                  <a:pt x="1372" y="608"/>
                </a:lnTo>
                <a:lnTo>
                  <a:pt x="1372" y="567"/>
                </a:lnTo>
                <a:lnTo>
                  <a:pt x="1413" y="567"/>
                </a:lnTo>
                <a:lnTo>
                  <a:pt x="1413" y="629"/>
                </a:lnTo>
                <a:lnTo>
                  <a:pt x="1458" y="629"/>
                </a:lnTo>
                <a:lnTo>
                  <a:pt x="1458" y="871"/>
                </a:lnTo>
                <a:lnTo>
                  <a:pt x="1510" y="871"/>
                </a:lnTo>
                <a:lnTo>
                  <a:pt x="1510" y="608"/>
                </a:lnTo>
                <a:lnTo>
                  <a:pt x="1548" y="608"/>
                </a:lnTo>
                <a:lnTo>
                  <a:pt x="1548" y="563"/>
                </a:lnTo>
                <a:lnTo>
                  <a:pt x="1600" y="563"/>
                </a:lnTo>
                <a:lnTo>
                  <a:pt x="1600" y="619"/>
                </a:lnTo>
                <a:lnTo>
                  <a:pt x="1627" y="619"/>
                </a:lnTo>
                <a:lnTo>
                  <a:pt x="1627" y="764"/>
                </a:lnTo>
                <a:lnTo>
                  <a:pt x="1648" y="764"/>
                </a:lnTo>
                <a:lnTo>
                  <a:pt x="1648" y="950"/>
                </a:lnTo>
                <a:lnTo>
                  <a:pt x="1683" y="950"/>
                </a:lnTo>
                <a:lnTo>
                  <a:pt x="1683" y="847"/>
                </a:lnTo>
                <a:lnTo>
                  <a:pt x="1721" y="847"/>
                </a:lnTo>
                <a:lnTo>
                  <a:pt x="1721" y="536"/>
                </a:lnTo>
                <a:lnTo>
                  <a:pt x="1752" y="536"/>
                </a:lnTo>
                <a:lnTo>
                  <a:pt x="1752" y="456"/>
                </a:lnTo>
                <a:lnTo>
                  <a:pt x="2038" y="456"/>
                </a:lnTo>
                <a:lnTo>
                  <a:pt x="2038" y="539"/>
                </a:lnTo>
                <a:lnTo>
                  <a:pt x="2059" y="539"/>
                </a:lnTo>
                <a:lnTo>
                  <a:pt x="2059" y="246"/>
                </a:lnTo>
                <a:lnTo>
                  <a:pt x="2173" y="246"/>
                </a:lnTo>
                <a:lnTo>
                  <a:pt x="2173" y="201"/>
                </a:lnTo>
                <a:lnTo>
                  <a:pt x="2252" y="201"/>
                </a:lnTo>
                <a:lnTo>
                  <a:pt x="2252" y="259"/>
                </a:lnTo>
                <a:lnTo>
                  <a:pt x="2287" y="259"/>
                </a:lnTo>
                <a:lnTo>
                  <a:pt x="2287" y="843"/>
                </a:lnTo>
                <a:lnTo>
                  <a:pt x="2356" y="843"/>
                </a:lnTo>
                <a:lnTo>
                  <a:pt x="2356" y="612"/>
                </a:lnTo>
                <a:lnTo>
                  <a:pt x="2384" y="612"/>
                </a:lnTo>
                <a:lnTo>
                  <a:pt x="2384" y="449"/>
                </a:lnTo>
                <a:lnTo>
                  <a:pt x="2398" y="432"/>
                </a:lnTo>
                <a:lnTo>
                  <a:pt x="2398" y="139"/>
                </a:lnTo>
                <a:lnTo>
                  <a:pt x="2436" y="139"/>
                </a:lnTo>
                <a:lnTo>
                  <a:pt x="2436" y="0"/>
                </a:lnTo>
                <a:lnTo>
                  <a:pt x="2567" y="0"/>
                </a:lnTo>
                <a:lnTo>
                  <a:pt x="2567" y="121"/>
                </a:lnTo>
                <a:lnTo>
                  <a:pt x="2598" y="121"/>
                </a:lnTo>
                <a:lnTo>
                  <a:pt x="2598" y="173"/>
                </a:lnTo>
                <a:lnTo>
                  <a:pt x="2629" y="173"/>
                </a:lnTo>
                <a:lnTo>
                  <a:pt x="2629" y="491"/>
                </a:lnTo>
                <a:lnTo>
                  <a:pt x="2670" y="491"/>
                </a:lnTo>
                <a:lnTo>
                  <a:pt x="2670" y="346"/>
                </a:lnTo>
                <a:lnTo>
                  <a:pt x="2988" y="346"/>
                </a:lnTo>
                <a:lnTo>
                  <a:pt x="2988" y="532"/>
                </a:lnTo>
                <a:lnTo>
                  <a:pt x="3071" y="532"/>
                </a:lnTo>
                <a:lnTo>
                  <a:pt x="3071" y="498"/>
                </a:lnTo>
                <a:lnTo>
                  <a:pt x="3126" y="498"/>
                </a:lnTo>
                <a:lnTo>
                  <a:pt x="3126" y="550"/>
                </a:lnTo>
                <a:lnTo>
                  <a:pt x="3233" y="550"/>
                </a:lnTo>
                <a:lnTo>
                  <a:pt x="3233" y="463"/>
                </a:lnTo>
                <a:lnTo>
                  <a:pt x="3320" y="463"/>
                </a:lnTo>
                <a:lnTo>
                  <a:pt x="3320" y="398"/>
                </a:lnTo>
                <a:lnTo>
                  <a:pt x="3382" y="398"/>
                </a:lnTo>
                <a:lnTo>
                  <a:pt x="3382" y="446"/>
                </a:lnTo>
                <a:lnTo>
                  <a:pt x="3565" y="446"/>
                </a:lnTo>
                <a:lnTo>
                  <a:pt x="3565" y="1040"/>
                </a:lnTo>
                <a:lnTo>
                  <a:pt x="3565" y="1866"/>
                </a:lnTo>
                <a:lnTo>
                  <a:pt x="0" y="1866"/>
                </a:lnTo>
                <a:lnTo>
                  <a:pt x="0" y="957"/>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88" name="Freeform 17"/>
          <p:cNvSpPr>
            <a:spLocks/>
          </p:cNvSpPr>
          <p:nvPr userDrawn="1"/>
        </p:nvSpPr>
        <p:spPr bwMode="auto">
          <a:xfrm>
            <a:off x="5503864" y="4559300"/>
            <a:ext cx="3146425" cy="2435225"/>
          </a:xfrm>
          <a:custGeom>
            <a:avLst/>
            <a:gdLst>
              <a:gd name="T0" fmla="*/ 1882 w 1982"/>
              <a:gd name="T1" fmla="*/ 456 h 1534"/>
              <a:gd name="T2" fmla="*/ 1882 w 1982"/>
              <a:gd name="T3" fmla="*/ 546 h 1534"/>
              <a:gd name="T4" fmla="*/ 1830 w 1982"/>
              <a:gd name="T5" fmla="*/ 546 h 1534"/>
              <a:gd name="T6" fmla="*/ 1830 w 1982"/>
              <a:gd name="T7" fmla="*/ 629 h 1534"/>
              <a:gd name="T8" fmla="*/ 1699 w 1982"/>
              <a:gd name="T9" fmla="*/ 629 h 1534"/>
              <a:gd name="T10" fmla="*/ 1699 w 1982"/>
              <a:gd name="T11" fmla="*/ 822 h 1534"/>
              <a:gd name="T12" fmla="*/ 1668 w 1982"/>
              <a:gd name="T13" fmla="*/ 822 h 1534"/>
              <a:gd name="T14" fmla="*/ 1668 w 1982"/>
              <a:gd name="T15" fmla="*/ 59 h 1534"/>
              <a:gd name="T16" fmla="*/ 1388 w 1982"/>
              <a:gd name="T17" fmla="*/ 59 h 1534"/>
              <a:gd name="T18" fmla="*/ 1388 w 1982"/>
              <a:gd name="T19" fmla="*/ 200 h 1534"/>
              <a:gd name="T20" fmla="*/ 1226 w 1982"/>
              <a:gd name="T21" fmla="*/ 200 h 1534"/>
              <a:gd name="T22" fmla="*/ 1226 w 1982"/>
              <a:gd name="T23" fmla="*/ 688 h 1534"/>
              <a:gd name="T24" fmla="*/ 1119 w 1982"/>
              <a:gd name="T25" fmla="*/ 688 h 1534"/>
              <a:gd name="T26" fmla="*/ 1119 w 1982"/>
              <a:gd name="T27" fmla="*/ 629 h 1534"/>
              <a:gd name="T28" fmla="*/ 1043 w 1982"/>
              <a:gd name="T29" fmla="*/ 629 h 1534"/>
              <a:gd name="T30" fmla="*/ 1043 w 1982"/>
              <a:gd name="T31" fmla="*/ 542 h 1534"/>
              <a:gd name="T32" fmla="*/ 839 w 1982"/>
              <a:gd name="T33" fmla="*/ 542 h 1534"/>
              <a:gd name="T34" fmla="*/ 839 w 1982"/>
              <a:gd name="T35" fmla="*/ 629 h 1534"/>
              <a:gd name="T36" fmla="*/ 736 w 1982"/>
              <a:gd name="T37" fmla="*/ 629 h 1534"/>
              <a:gd name="T38" fmla="*/ 736 w 1982"/>
              <a:gd name="T39" fmla="*/ 698 h 1534"/>
              <a:gd name="T40" fmla="*/ 694 w 1982"/>
              <a:gd name="T41" fmla="*/ 698 h 1534"/>
              <a:gd name="T42" fmla="*/ 694 w 1982"/>
              <a:gd name="T43" fmla="*/ 0 h 1534"/>
              <a:gd name="T44" fmla="*/ 331 w 1982"/>
              <a:gd name="T45" fmla="*/ 0 h 1534"/>
              <a:gd name="T46" fmla="*/ 331 w 1982"/>
              <a:gd name="T47" fmla="*/ 663 h 1534"/>
              <a:gd name="T48" fmla="*/ 245 w 1982"/>
              <a:gd name="T49" fmla="*/ 663 h 1534"/>
              <a:gd name="T50" fmla="*/ 245 w 1982"/>
              <a:gd name="T51" fmla="*/ 456 h 1534"/>
              <a:gd name="T52" fmla="*/ 93 w 1982"/>
              <a:gd name="T53" fmla="*/ 456 h 1534"/>
              <a:gd name="T54" fmla="*/ 93 w 1982"/>
              <a:gd name="T55" fmla="*/ 826 h 1534"/>
              <a:gd name="T56" fmla="*/ 0 w 1982"/>
              <a:gd name="T57" fmla="*/ 826 h 1534"/>
              <a:gd name="T58" fmla="*/ 0 w 1982"/>
              <a:gd name="T59" fmla="*/ 1534 h 1534"/>
              <a:gd name="T60" fmla="*/ 1982 w 1982"/>
              <a:gd name="T61" fmla="*/ 1534 h 1534"/>
              <a:gd name="T62" fmla="*/ 1982 w 1982"/>
              <a:gd name="T63" fmla="*/ 456 h 1534"/>
              <a:gd name="T64" fmla="*/ 1882 w 1982"/>
              <a:gd name="T65" fmla="*/ 456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82" h="1534">
                <a:moveTo>
                  <a:pt x="1882" y="456"/>
                </a:moveTo>
                <a:lnTo>
                  <a:pt x="1882" y="546"/>
                </a:lnTo>
                <a:lnTo>
                  <a:pt x="1830" y="546"/>
                </a:lnTo>
                <a:lnTo>
                  <a:pt x="1830" y="629"/>
                </a:lnTo>
                <a:lnTo>
                  <a:pt x="1699" y="629"/>
                </a:lnTo>
                <a:lnTo>
                  <a:pt x="1699" y="822"/>
                </a:lnTo>
                <a:lnTo>
                  <a:pt x="1668" y="822"/>
                </a:lnTo>
                <a:lnTo>
                  <a:pt x="1668" y="59"/>
                </a:lnTo>
                <a:lnTo>
                  <a:pt x="1388" y="59"/>
                </a:lnTo>
                <a:lnTo>
                  <a:pt x="1388" y="200"/>
                </a:lnTo>
                <a:lnTo>
                  <a:pt x="1226" y="200"/>
                </a:lnTo>
                <a:lnTo>
                  <a:pt x="1226" y="688"/>
                </a:lnTo>
                <a:lnTo>
                  <a:pt x="1119" y="688"/>
                </a:lnTo>
                <a:lnTo>
                  <a:pt x="1119" y="629"/>
                </a:lnTo>
                <a:lnTo>
                  <a:pt x="1043" y="629"/>
                </a:lnTo>
                <a:lnTo>
                  <a:pt x="1043" y="542"/>
                </a:lnTo>
                <a:lnTo>
                  <a:pt x="839" y="542"/>
                </a:lnTo>
                <a:lnTo>
                  <a:pt x="839" y="629"/>
                </a:lnTo>
                <a:lnTo>
                  <a:pt x="736" y="629"/>
                </a:lnTo>
                <a:lnTo>
                  <a:pt x="736" y="698"/>
                </a:lnTo>
                <a:lnTo>
                  <a:pt x="694" y="698"/>
                </a:lnTo>
                <a:lnTo>
                  <a:pt x="694" y="0"/>
                </a:lnTo>
                <a:lnTo>
                  <a:pt x="331" y="0"/>
                </a:lnTo>
                <a:lnTo>
                  <a:pt x="331" y="663"/>
                </a:lnTo>
                <a:lnTo>
                  <a:pt x="245" y="663"/>
                </a:lnTo>
                <a:lnTo>
                  <a:pt x="245" y="456"/>
                </a:lnTo>
                <a:lnTo>
                  <a:pt x="93" y="456"/>
                </a:lnTo>
                <a:lnTo>
                  <a:pt x="93" y="826"/>
                </a:lnTo>
                <a:lnTo>
                  <a:pt x="0" y="826"/>
                </a:lnTo>
                <a:lnTo>
                  <a:pt x="0" y="1534"/>
                </a:lnTo>
                <a:lnTo>
                  <a:pt x="1982" y="1534"/>
                </a:lnTo>
                <a:lnTo>
                  <a:pt x="1982" y="456"/>
                </a:lnTo>
                <a:lnTo>
                  <a:pt x="1882" y="456"/>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89" name="Freeform 18"/>
          <p:cNvSpPr>
            <a:spLocks/>
          </p:cNvSpPr>
          <p:nvPr userDrawn="1"/>
        </p:nvSpPr>
        <p:spPr bwMode="auto">
          <a:xfrm flipH="1">
            <a:off x="8636001" y="3024188"/>
            <a:ext cx="3800475" cy="3970338"/>
          </a:xfrm>
          <a:custGeom>
            <a:avLst/>
            <a:gdLst>
              <a:gd name="T0" fmla="*/ 2308 w 2394"/>
              <a:gd name="T1" fmla="*/ 1385 h 2501"/>
              <a:gd name="T2" fmla="*/ 2270 w 2394"/>
              <a:gd name="T3" fmla="*/ 1420 h 2501"/>
              <a:gd name="T4" fmla="*/ 2228 w 2394"/>
              <a:gd name="T5" fmla="*/ 1323 h 2501"/>
              <a:gd name="T6" fmla="*/ 2083 w 2394"/>
              <a:gd name="T7" fmla="*/ 1202 h 2501"/>
              <a:gd name="T8" fmla="*/ 2055 w 2394"/>
              <a:gd name="T9" fmla="*/ 1278 h 2501"/>
              <a:gd name="T10" fmla="*/ 2031 w 2394"/>
              <a:gd name="T11" fmla="*/ 1344 h 2501"/>
              <a:gd name="T12" fmla="*/ 1969 w 2394"/>
              <a:gd name="T13" fmla="*/ 1019 h 2501"/>
              <a:gd name="T14" fmla="*/ 1872 w 2394"/>
              <a:gd name="T15" fmla="*/ 1071 h 2501"/>
              <a:gd name="T16" fmla="*/ 1845 w 2394"/>
              <a:gd name="T17" fmla="*/ 1140 h 2501"/>
              <a:gd name="T18" fmla="*/ 1696 w 2394"/>
              <a:gd name="T19" fmla="*/ 1036 h 2501"/>
              <a:gd name="T20" fmla="*/ 1620 w 2394"/>
              <a:gd name="T21" fmla="*/ 1209 h 2501"/>
              <a:gd name="T22" fmla="*/ 1582 w 2394"/>
              <a:gd name="T23" fmla="*/ 929 h 2501"/>
              <a:gd name="T24" fmla="*/ 1555 w 2394"/>
              <a:gd name="T25" fmla="*/ 843 h 2501"/>
              <a:gd name="T26" fmla="*/ 1472 w 2394"/>
              <a:gd name="T27" fmla="*/ 929 h 2501"/>
              <a:gd name="T28" fmla="*/ 1447 w 2394"/>
              <a:gd name="T29" fmla="*/ 874 h 2501"/>
              <a:gd name="T30" fmla="*/ 1416 w 2394"/>
              <a:gd name="T31" fmla="*/ 953 h 2501"/>
              <a:gd name="T32" fmla="*/ 1382 w 2394"/>
              <a:gd name="T33" fmla="*/ 1274 h 2501"/>
              <a:gd name="T34" fmla="*/ 1354 w 2394"/>
              <a:gd name="T35" fmla="*/ 929 h 2501"/>
              <a:gd name="T36" fmla="*/ 1320 w 2394"/>
              <a:gd name="T37" fmla="*/ 867 h 2501"/>
              <a:gd name="T38" fmla="*/ 1302 w 2394"/>
              <a:gd name="T39" fmla="*/ 939 h 2501"/>
              <a:gd name="T40" fmla="*/ 1285 w 2394"/>
              <a:gd name="T41" fmla="*/ 1133 h 2501"/>
              <a:gd name="T42" fmla="*/ 1264 w 2394"/>
              <a:gd name="T43" fmla="*/ 1378 h 2501"/>
              <a:gd name="T44" fmla="*/ 1240 w 2394"/>
              <a:gd name="T45" fmla="*/ 1243 h 2501"/>
              <a:gd name="T46" fmla="*/ 1216 w 2394"/>
              <a:gd name="T47" fmla="*/ 701 h 2501"/>
              <a:gd name="T48" fmla="*/ 1026 w 2394"/>
              <a:gd name="T49" fmla="*/ 597 h 2501"/>
              <a:gd name="T50" fmla="*/ 1009 w 2394"/>
              <a:gd name="T51" fmla="*/ 708 h 2501"/>
              <a:gd name="T52" fmla="*/ 933 w 2394"/>
              <a:gd name="T53" fmla="*/ 324 h 2501"/>
              <a:gd name="T54" fmla="*/ 881 w 2394"/>
              <a:gd name="T55" fmla="*/ 262 h 2501"/>
              <a:gd name="T56" fmla="*/ 857 w 2394"/>
              <a:gd name="T57" fmla="*/ 338 h 2501"/>
              <a:gd name="T58" fmla="*/ 812 w 2394"/>
              <a:gd name="T59" fmla="*/ 1243 h 2501"/>
              <a:gd name="T60" fmla="*/ 795 w 2394"/>
              <a:gd name="T61" fmla="*/ 939 h 2501"/>
              <a:gd name="T62" fmla="*/ 784 w 2394"/>
              <a:gd name="T63" fmla="*/ 566 h 2501"/>
              <a:gd name="T64" fmla="*/ 757 w 2394"/>
              <a:gd name="T65" fmla="*/ 183 h 2501"/>
              <a:gd name="T66" fmla="*/ 670 w 2394"/>
              <a:gd name="T67" fmla="*/ 0 h 2501"/>
              <a:gd name="T68" fmla="*/ 646 w 2394"/>
              <a:gd name="T69" fmla="*/ 155 h 2501"/>
              <a:gd name="T70" fmla="*/ 629 w 2394"/>
              <a:gd name="T71" fmla="*/ 228 h 2501"/>
              <a:gd name="T72" fmla="*/ 598 w 2394"/>
              <a:gd name="T73" fmla="*/ 642 h 2501"/>
              <a:gd name="T74" fmla="*/ 387 w 2394"/>
              <a:gd name="T75" fmla="*/ 456 h 2501"/>
              <a:gd name="T76" fmla="*/ 332 w 2394"/>
              <a:gd name="T77" fmla="*/ 698 h 2501"/>
              <a:gd name="T78" fmla="*/ 294 w 2394"/>
              <a:gd name="T79" fmla="*/ 653 h 2501"/>
              <a:gd name="T80" fmla="*/ 221 w 2394"/>
              <a:gd name="T81" fmla="*/ 722 h 2501"/>
              <a:gd name="T82" fmla="*/ 163 w 2394"/>
              <a:gd name="T83" fmla="*/ 604 h 2501"/>
              <a:gd name="T84" fmla="*/ 121 w 2394"/>
              <a:gd name="T85" fmla="*/ 521 h 2501"/>
              <a:gd name="T86" fmla="*/ 0 w 2394"/>
              <a:gd name="T87" fmla="*/ 587 h 2501"/>
              <a:gd name="T88" fmla="*/ 0 w 2394"/>
              <a:gd name="T89" fmla="*/ 2501 h 2501"/>
              <a:gd name="T90" fmla="*/ 2394 w 2394"/>
              <a:gd name="T91" fmla="*/ 1385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94" h="2501">
                <a:moveTo>
                  <a:pt x="2394" y="1385"/>
                </a:moveTo>
                <a:lnTo>
                  <a:pt x="2308" y="1385"/>
                </a:lnTo>
                <a:lnTo>
                  <a:pt x="2308" y="1420"/>
                </a:lnTo>
                <a:lnTo>
                  <a:pt x="2270" y="1420"/>
                </a:lnTo>
                <a:lnTo>
                  <a:pt x="2270" y="1323"/>
                </a:lnTo>
                <a:lnTo>
                  <a:pt x="2228" y="1323"/>
                </a:lnTo>
                <a:lnTo>
                  <a:pt x="2228" y="1202"/>
                </a:lnTo>
                <a:lnTo>
                  <a:pt x="2083" y="1202"/>
                </a:lnTo>
                <a:lnTo>
                  <a:pt x="2083" y="1278"/>
                </a:lnTo>
                <a:lnTo>
                  <a:pt x="2055" y="1278"/>
                </a:lnTo>
                <a:lnTo>
                  <a:pt x="2055" y="1344"/>
                </a:lnTo>
                <a:lnTo>
                  <a:pt x="2031" y="1344"/>
                </a:lnTo>
                <a:lnTo>
                  <a:pt x="2031" y="1019"/>
                </a:lnTo>
                <a:lnTo>
                  <a:pt x="1969" y="1019"/>
                </a:lnTo>
                <a:lnTo>
                  <a:pt x="1969" y="1071"/>
                </a:lnTo>
                <a:lnTo>
                  <a:pt x="1872" y="1071"/>
                </a:lnTo>
                <a:lnTo>
                  <a:pt x="1872" y="1140"/>
                </a:lnTo>
                <a:lnTo>
                  <a:pt x="1845" y="1140"/>
                </a:lnTo>
                <a:lnTo>
                  <a:pt x="1845" y="1036"/>
                </a:lnTo>
                <a:lnTo>
                  <a:pt x="1696" y="1036"/>
                </a:lnTo>
                <a:lnTo>
                  <a:pt x="1696" y="1209"/>
                </a:lnTo>
                <a:lnTo>
                  <a:pt x="1620" y="1209"/>
                </a:lnTo>
                <a:lnTo>
                  <a:pt x="1620" y="929"/>
                </a:lnTo>
                <a:lnTo>
                  <a:pt x="1582" y="929"/>
                </a:lnTo>
                <a:lnTo>
                  <a:pt x="1582" y="843"/>
                </a:lnTo>
                <a:lnTo>
                  <a:pt x="1555" y="843"/>
                </a:lnTo>
                <a:lnTo>
                  <a:pt x="1555" y="929"/>
                </a:lnTo>
                <a:lnTo>
                  <a:pt x="1472" y="929"/>
                </a:lnTo>
                <a:lnTo>
                  <a:pt x="1472" y="874"/>
                </a:lnTo>
                <a:lnTo>
                  <a:pt x="1447" y="874"/>
                </a:lnTo>
                <a:lnTo>
                  <a:pt x="1447" y="953"/>
                </a:lnTo>
                <a:lnTo>
                  <a:pt x="1416" y="953"/>
                </a:lnTo>
                <a:lnTo>
                  <a:pt x="1416" y="1274"/>
                </a:lnTo>
                <a:lnTo>
                  <a:pt x="1382" y="1274"/>
                </a:lnTo>
                <a:lnTo>
                  <a:pt x="1382" y="929"/>
                </a:lnTo>
                <a:lnTo>
                  <a:pt x="1354" y="929"/>
                </a:lnTo>
                <a:lnTo>
                  <a:pt x="1354" y="867"/>
                </a:lnTo>
                <a:lnTo>
                  <a:pt x="1320" y="867"/>
                </a:lnTo>
                <a:lnTo>
                  <a:pt x="1320" y="939"/>
                </a:lnTo>
                <a:lnTo>
                  <a:pt x="1302" y="939"/>
                </a:lnTo>
                <a:lnTo>
                  <a:pt x="1302" y="1133"/>
                </a:lnTo>
                <a:lnTo>
                  <a:pt x="1285" y="1133"/>
                </a:lnTo>
                <a:lnTo>
                  <a:pt x="1285" y="1378"/>
                </a:lnTo>
                <a:lnTo>
                  <a:pt x="1264" y="1378"/>
                </a:lnTo>
                <a:lnTo>
                  <a:pt x="1264" y="1243"/>
                </a:lnTo>
                <a:lnTo>
                  <a:pt x="1240" y="1243"/>
                </a:lnTo>
                <a:lnTo>
                  <a:pt x="1240" y="701"/>
                </a:lnTo>
                <a:lnTo>
                  <a:pt x="1216" y="701"/>
                </a:lnTo>
                <a:lnTo>
                  <a:pt x="1216" y="597"/>
                </a:lnTo>
                <a:lnTo>
                  <a:pt x="1026" y="597"/>
                </a:lnTo>
                <a:lnTo>
                  <a:pt x="1026" y="708"/>
                </a:lnTo>
                <a:lnTo>
                  <a:pt x="1009" y="708"/>
                </a:lnTo>
                <a:lnTo>
                  <a:pt x="1009" y="324"/>
                </a:lnTo>
                <a:lnTo>
                  <a:pt x="933" y="324"/>
                </a:lnTo>
                <a:lnTo>
                  <a:pt x="933" y="262"/>
                </a:lnTo>
                <a:lnTo>
                  <a:pt x="881" y="262"/>
                </a:lnTo>
                <a:lnTo>
                  <a:pt x="881" y="338"/>
                </a:lnTo>
                <a:lnTo>
                  <a:pt x="857" y="338"/>
                </a:lnTo>
                <a:lnTo>
                  <a:pt x="857" y="1243"/>
                </a:lnTo>
                <a:lnTo>
                  <a:pt x="812" y="1243"/>
                </a:lnTo>
                <a:lnTo>
                  <a:pt x="812" y="939"/>
                </a:lnTo>
                <a:lnTo>
                  <a:pt x="795" y="939"/>
                </a:lnTo>
                <a:lnTo>
                  <a:pt x="795" y="590"/>
                </a:lnTo>
                <a:lnTo>
                  <a:pt x="784" y="566"/>
                </a:lnTo>
                <a:lnTo>
                  <a:pt x="784" y="183"/>
                </a:lnTo>
                <a:lnTo>
                  <a:pt x="757" y="183"/>
                </a:lnTo>
                <a:lnTo>
                  <a:pt x="757" y="0"/>
                </a:lnTo>
                <a:lnTo>
                  <a:pt x="670" y="0"/>
                </a:lnTo>
                <a:lnTo>
                  <a:pt x="670" y="155"/>
                </a:lnTo>
                <a:lnTo>
                  <a:pt x="646" y="155"/>
                </a:lnTo>
                <a:lnTo>
                  <a:pt x="646" y="228"/>
                </a:lnTo>
                <a:lnTo>
                  <a:pt x="629" y="228"/>
                </a:lnTo>
                <a:lnTo>
                  <a:pt x="629" y="642"/>
                </a:lnTo>
                <a:lnTo>
                  <a:pt x="598" y="642"/>
                </a:lnTo>
                <a:lnTo>
                  <a:pt x="598" y="456"/>
                </a:lnTo>
                <a:lnTo>
                  <a:pt x="387" y="456"/>
                </a:lnTo>
                <a:lnTo>
                  <a:pt x="387" y="698"/>
                </a:lnTo>
                <a:lnTo>
                  <a:pt x="332" y="698"/>
                </a:lnTo>
                <a:lnTo>
                  <a:pt x="332" y="653"/>
                </a:lnTo>
                <a:lnTo>
                  <a:pt x="294" y="653"/>
                </a:lnTo>
                <a:lnTo>
                  <a:pt x="294" y="722"/>
                </a:lnTo>
                <a:lnTo>
                  <a:pt x="221" y="722"/>
                </a:lnTo>
                <a:lnTo>
                  <a:pt x="221" y="604"/>
                </a:lnTo>
                <a:lnTo>
                  <a:pt x="163" y="604"/>
                </a:lnTo>
                <a:lnTo>
                  <a:pt x="163" y="521"/>
                </a:lnTo>
                <a:lnTo>
                  <a:pt x="121" y="521"/>
                </a:lnTo>
                <a:lnTo>
                  <a:pt x="121" y="587"/>
                </a:lnTo>
                <a:lnTo>
                  <a:pt x="0" y="587"/>
                </a:lnTo>
                <a:lnTo>
                  <a:pt x="0" y="1503"/>
                </a:lnTo>
                <a:lnTo>
                  <a:pt x="0" y="2501"/>
                </a:lnTo>
                <a:lnTo>
                  <a:pt x="2394" y="2501"/>
                </a:lnTo>
                <a:lnTo>
                  <a:pt x="2394" y="1385"/>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pPr lvl="0"/>
            <a:endParaRPr lang="en-US" sz="1800"/>
          </a:p>
        </p:txBody>
      </p:sp>
      <p:sp>
        <p:nvSpPr>
          <p:cNvPr id="91" name="Freeform 20"/>
          <p:cNvSpPr>
            <a:spLocks noEditPoints="1"/>
          </p:cNvSpPr>
          <p:nvPr userDrawn="1"/>
        </p:nvSpPr>
        <p:spPr bwMode="auto">
          <a:xfrm>
            <a:off x="8267995" y="309233"/>
            <a:ext cx="546100" cy="5896513"/>
          </a:xfrm>
          <a:custGeom>
            <a:avLst/>
            <a:gdLst>
              <a:gd name="T0" fmla="*/ 51 w 93"/>
              <a:gd name="T1" fmla="*/ 1003 h 1003"/>
              <a:gd name="T2" fmla="*/ 51 w 93"/>
              <a:gd name="T3" fmla="*/ 1002 h 1003"/>
              <a:gd name="T4" fmla="*/ 42 w 93"/>
              <a:gd name="T5" fmla="*/ 1002 h 1003"/>
              <a:gd name="T6" fmla="*/ 42 w 93"/>
              <a:gd name="T7" fmla="*/ 1003 h 1003"/>
              <a:gd name="T8" fmla="*/ 0 w 93"/>
              <a:gd name="T9" fmla="*/ 1003 h 1003"/>
              <a:gd name="T10" fmla="*/ 34 w 93"/>
              <a:gd name="T11" fmla="*/ 384 h 1003"/>
              <a:gd name="T12" fmla="*/ 4 w 93"/>
              <a:gd name="T13" fmla="*/ 370 h 1003"/>
              <a:gd name="T14" fmla="*/ 13 w 93"/>
              <a:gd name="T15" fmla="*/ 360 h 1003"/>
              <a:gd name="T16" fmla="*/ 3 w 93"/>
              <a:gd name="T17" fmla="*/ 344 h 1003"/>
              <a:gd name="T18" fmla="*/ 15 w 93"/>
              <a:gd name="T19" fmla="*/ 325 h 1003"/>
              <a:gd name="T20" fmla="*/ 15 w 93"/>
              <a:gd name="T21" fmla="*/ 324 h 1003"/>
              <a:gd name="T22" fmla="*/ 29 w 93"/>
              <a:gd name="T23" fmla="*/ 309 h 1003"/>
              <a:gd name="T24" fmla="*/ 35 w 93"/>
              <a:gd name="T25" fmla="*/ 309 h 1003"/>
              <a:gd name="T26" fmla="*/ 35 w 93"/>
              <a:gd name="T27" fmla="*/ 300 h 1003"/>
              <a:gd name="T28" fmla="*/ 35 w 93"/>
              <a:gd name="T29" fmla="*/ 300 h 1003"/>
              <a:gd name="T30" fmla="*/ 29 w 93"/>
              <a:gd name="T31" fmla="*/ 294 h 1003"/>
              <a:gd name="T32" fmla="*/ 35 w 93"/>
              <a:gd name="T33" fmla="*/ 288 h 1003"/>
              <a:gd name="T34" fmla="*/ 35 w 93"/>
              <a:gd name="T35" fmla="*/ 288 h 1003"/>
              <a:gd name="T36" fmla="*/ 35 w 93"/>
              <a:gd name="T37" fmla="*/ 178 h 1003"/>
              <a:gd name="T38" fmla="*/ 58 w 93"/>
              <a:gd name="T39" fmla="*/ 178 h 1003"/>
              <a:gd name="T40" fmla="*/ 58 w 93"/>
              <a:gd name="T41" fmla="*/ 288 h 1003"/>
              <a:gd name="T42" fmla="*/ 58 w 93"/>
              <a:gd name="T43" fmla="*/ 288 h 1003"/>
              <a:gd name="T44" fmla="*/ 64 w 93"/>
              <a:gd name="T45" fmla="*/ 294 h 1003"/>
              <a:gd name="T46" fmla="*/ 58 w 93"/>
              <a:gd name="T47" fmla="*/ 300 h 1003"/>
              <a:gd name="T48" fmla="*/ 58 w 93"/>
              <a:gd name="T49" fmla="*/ 300 h 1003"/>
              <a:gd name="T50" fmla="*/ 58 w 93"/>
              <a:gd name="T51" fmla="*/ 309 h 1003"/>
              <a:gd name="T52" fmla="*/ 63 w 93"/>
              <a:gd name="T53" fmla="*/ 309 h 1003"/>
              <a:gd name="T54" fmla="*/ 78 w 93"/>
              <a:gd name="T55" fmla="*/ 324 h 1003"/>
              <a:gd name="T56" fmla="*/ 78 w 93"/>
              <a:gd name="T57" fmla="*/ 325 h 1003"/>
              <a:gd name="T58" fmla="*/ 90 w 93"/>
              <a:gd name="T59" fmla="*/ 344 h 1003"/>
              <a:gd name="T60" fmla="*/ 80 w 93"/>
              <a:gd name="T61" fmla="*/ 360 h 1003"/>
              <a:gd name="T62" fmla="*/ 89 w 93"/>
              <a:gd name="T63" fmla="*/ 370 h 1003"/>
              <a:gd name="T64" fmla="*/ 59 w 93"/>
              <a:gd name="T65" fmla="*/ 384 h 1003"/>
              <a:gd name="T66" fmla="*/ 93 w 93"/>
              <a:gd name="T67" fmla="*/ 1003 h 1003"/>
              <a:gd name="T68" fmla="*/ 51 w 93"/>
              <a:gd name="T69" fmla="*/ 1003 h 1003"/>
              <a:gd name="T70" fmla="*/ 63 w 93"/>
              <a:gd name="T71" fmla="*/ 177 h 1003"/>
              <a:gd name="T72" fmla="*/ 53 w 93"/>
              <a:gd name="T73" fmla="*/ 165 h 1003"/>
              <a:gd name="T74" fmla="*/ 53 w 93"/>
              <a:gd name="T75" fmla="*/ 94 h 1003"/>
              <a:gd name="T76" fmla="*/ 51 w 93"/>
              <a:gd name="T77" fmla="*/ 94 h 1003"/>
              <a:gd name="T78" fmla="*/ 51 w 93"/>
              <a:gd name="T79" fmla="*/ 66 h 1003"/>
              <a:gd name="T80" fmla="*/ 50 w 93"/>
              <a:gd name="T81" fmla="*/ 66 h 1003"/>
              <a:gd name="T82" fmla="*/ 50 w 93"/>
              <a:gd name="T83" fmla="*/ 35 h 1003"/>
              <a:gd name="T84" fmla="*/ 49 w 93"/>
              <a:gd name="T85" fmla="*/ 35 h 1003"/>
              <a:gd name="T86" fmla="*/ 49 w 93"/>
              <a:gd name="T87" fmla="*/ 0 h 1003"/>
              <a:gd name="T88" fmla="*/ 44 w 93"/>
              <a:gd name="T89" fmla="*/ 0 h 1003"/>
              <a:gd name="T90" fmla="*/ 44 w 93"/>
              <a:gd name="T91" fmla="*/ 35 h 1003"/>
              <a:gd name="T92" fmla="*/ 43 w 93"/>
              <a:gd name="T93" fmla="*/ 35 h 1003"/>
              <a:gd name="T94" fmla="*/ 43 w 93"/>
              <a:gd name="T95" fmla="*/ 66 h 1003"/>
              <a:gd name="T96" fmla="*/ 42 w 93"/>
              <a:gd name="T97" fmla="*/ 66 h 1003"/>
              <a:gd name="T98" fmla="*/ 42 w 93"/>
              <a:gd name="T99" fmla="*/ 94 h 1003"/>
              <a:gd name="T100" fmla="*/ 40 w 93"/>
              <a:gd name="T101" fmla="*/ 94 h 1003"/>
              <a:gd name="T102" fmla="*/ 40 w 93"/>
              <a:gd name="T103" fmla="*/ 165 h 1003"/>
              <a:gd name="T104" fmla="*/ 29 w 93"/>
              <a:gd name="T105" fmla="*/ 177 h 1003"/>
              <a:gd name="T106" fmla="*/ 29 w 93"/>
              <a:gd name="T107" fmla="*/ 177 h 1003"/>
              <a:gd name="T108" fmla="*/ 63 w 93"/>
              <a:gd name="T109" fmla="*/ 177 h 1003"/>
              <a:gd name="T110" fmla="*/ 63 w 93"/>
              <a:gd name="T111" fmla="*/ 177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 h="1003">
                <a:moveTo>
                  <a:pt x="51" y="1003"/>
                </a:moveTo>
                <a:cubicBezTo>
                  <a:pt x="51" y="1002"/>
                  <a:pt x="51" y="1002"/>
                  <a:pt x="51" y="1002"/>
                </a:cubicBezTo>
                <a:cubicBezTo>
                  <a:pt x="42" y="1002"/>
                  <a:pt x="42" y="1002"/>
                  <a:pt x="42" y="1002"/>
                </a:cubicBezTo>
                <a:cubicBezTo>
                  <a:pt x="42" y="1003"/>
                  <a:pt x="42" y="1003"/>
                  <a:pt x="42" y="1003"/>
                </a:cubicBezTo>
                <a:cubicBezTo>
                  <a:pt x="0" y="1003"/>
                  <a:pt x="0" y="1003"/>
                  <a:pt x="0" y="1003"/>
                </a:cubicBezTo>
                <a:cubicBezTo>
                  <a:pt x="0" y="1003"/>
                  <a:pt x="25" y="599"/>
                  <a:pt x="34" y="384"/>
                </a:cubicBezTo>
                <a:cubicBezTo>
                  <a:pt x="17" y="382"/>
                  <a:pt x="4" y="377"/>
                  <a:pt x="4" y="370"/>
                </a:cubicBezTo>
                <a:cubicBezTo>
                  <a:pt x="4" y="366"/>
                  <a:pt x="8" y="363"/>
                  <a:pt x="13" y="360"/>
                </a:cubicBezTo>
                <a:cubicBezTo>
                  <a:pt x="7" y="356"/>
                  <a:pt x="3" y="350"/>
                  <a:pt x="3" y="344"/>
                </a:cubicBezTo>
                <a:cubicBezTo>
                  <a:pt x="3" y="336"/>
                  <a:pt x="8" y="330"/>
                  <a:pt x="15" y="325"/>
                </a:cubicBezTo>
                <a:cubicBezTo>
                  <a:pt x="15" y="324"/>
                  <a:pt x="15" y="324"/>
                  <a:pt x="15" y="324"/>
                </a:cubicBezTo>
                <a:cubicBezTo>
                  <a:pt x="15" y="316"/>
                  <a:pt x="22" y="309"/>
                  <a:pt x="29" y="309"/>
                </a:cubicBezTo>
                <a:cubicBezTo>
                  <a:pt x="35" y="309"/>
                  <a:pt x="35" y="309"/>
                  <a:pt x="35" y="309"/>
                </a:cubicBezTo>
                <a:cubicBezTo>
                  <a:pt x="35" y="300"/>
                  <a:pt x="35" y="300"/>
                  <a:pt x="35" y="300"/>
                </a:cubicBezTo>
                <a:cubicBezTo>
                  <a:pt x="35" y="300"/>
                  <a:pt x="35" y="300"/>
                  <a:pt x="35" y="300"/>
                </a:cubicBezTo>
                <a:cubicBezTo>
                  <a:pt x="31" y="300"/>
                  <a:pt x="29" y="297"/>
                  <a:pt x="29" y="294"/>
                </a:cubicBezTo>
                <a:cubicBezTo>
                  <a:pt x="29" y="291"/>
                  <a:pt x="31" y="288"/>
                  <a:pt x="35" y="288"/>
                </a:cubicBezTo>
                <a:cubicBezTo>
                  <a:pt x="35" y="288"/>
                  <a:pt x="35" y="288"/>
                  <a:pt x="35" y="288"/>
                </a:cubicBezTo>
                <a:cubicBezTo>
                  <a:pt x="35" y="178"/>
                  <a:pt x="35" y="178"/>
                  <a:pt x="35" y="178"/>
                </a:cubicBezTo>
                <a:cubicBezTo>
                  <a:pt x="58" y="178"/>
                  <a:pt x="58" y="178"/>
                  <a:pt x="58" y="178"/>
                </a:cubicBezTo>
                <a:cubicBezTo>
                  <a:pt x="58" y="288"/>
                  <a:pt x="58" y="288"/>
                  <a:pt x="58" y="288"/>
                </a:cubicBezTo>
                <a:cubicBezTo>
                  <a:pt x="58" y="288"/>
                  <a:pt x="58" y="288"/>
                  <a:pt x="58" y="288"/>
                </a:cubicBezTo>
                <a:cubicBezTo>
                  <a:pt x="62" y="288"/>
                  <a:pt x="64" y="291"/>
                  <a:pt x="64" y="294"/>
                </a:cubicBezTo>
                <a:cubicBezTo>
                  <a:pt x="64" y="297"/>
                  <a:pt x="62" y="300"/>
                  <a:pt x="58" y="300"/>
                </a:cubicBezTo>
                <a:cubicBezTo>
                  <a:pt x="58" y="300"/>
                  <a:pt x="58" y="300"/>
                  <a:pt x="58" y="300"/>
                </a:cubicBezTo>
                <a:cubicBezTo>
                  <a:pt x="58" y="309"/>
                  <a:pt x="58" y="309"/>
                  <a:pt x="58" y="309"/>
                </a:cubicBezTo>
                <a:cubicBezTo>
                  <a:pt x="63" y="309"/>
                  <a:pt x="63" y="309"/>
                  <a:pt x="63" y="309"/>
                </a:cubicBezTo>
                <a:cubicBezTo>
                  <a:pt x="71" y="309"/>
                  <a:pt x="78" y="316"/>
                  <a:pt x="78" y="324"/>
                </a:cubicBezTo>
                <a:cubicBezTo>
                  <a:pt x="78" y="325"/>
                  <a:pt x="78" y="325"/>
                  <a:pt x="78" y="325"/>
                </a:cubicBezTo>
                <a:cubicBezTo>
                  <a:pt x="85" y="330"/>
                  <a:pt x="90" y="336"/>
                  <a:pt x="90" y="344"/>
                </a:cubicBezTo>
                <a:cubicBezTo>
                  <a:pt x="90" y="350"/>
                  <a:pt x="86" y="356"/>
                  <a:pt x="80" y="360"/>
                </a:cubicBezTo>
                <a:cubicBezTo>
                  <a:pt x="85" y="363"/>
                  <a:pt x="89" y="366"/>
                  <a:pt x="89" y="370"/>
                </a:cubicBezTo>
                <a:cubicBezTo>
                  <a:pt x="89" y="377"/>
                  <a:pt x="76" y="382"/>
                  <a:pt x="59" y="384"/>
                </a:cubicBezTo>
                <a:cubicBezTo>
                  <a:pt x="68" y="599"/>
                  <a:pt x="93" y="1003"/>
                  <a:pt x="93" y="1003"/>
                </a:cubicBezTo>
                <a:lnTo>
                  <a:pt x="51" y="1003"/>
                </a:lnTo>
                <a:close/>
                <a:moveTo>
                  <a:pt x="63" y="177"/>
                </a:moveTo>
                <a:cubicBezTo>
                  <a:pt x="63" y="171"/>
                  <a:pt x="59" y="167"/>
                  <a:pt x="53" y="165"/>
                </a:cubicBezTo>
                <a:cubicBezTo>
                  <a:pt x="53" y="94"/>
                  <a:pt x="53" y="94"/>
                  <a:pt x="53" y="94"/>
                </a:cubicBezTo>
                <a:cubicBezTo>
                  <a:pt x="51" y="94"/>
                  <a:pt x="51" y="94"/>
                  <a:pt x="51" y="94"/>
                </a:cubicBezTo>
                <a:cubicBezTo>
                  <a:pt x="51" y="66"/>
                  <a:pt x="51" y="66"/>
                  <a:pt x="51" y="66"/>
                </a:cubicBezTo>
                <a:cubicBezTo>
                  <a:pt x="50" y="66"/>
                  <a:pt x="50" y="66"/>
                  <a:pt x="50" y="66"/>
                </a:cubicBezTo>
                <a:cubicBezTo>
                  <a:pt x="50" y="35"/>
                  <a:pt x="50" y="35"/>
                  <a:pt x="50" y="35"/>
                </a:cubicBezTo>
                <a:cubicBezTo>
                  <a:pt x="49" y="35"/>
                  <a:pt x="49" y="35"/>
                  <a:pt x="49" y="35"/>
                </a:cubicBezTo>
                <a:cubicBezTo>
                  <a:pt x="49" y="0"/>
                  <a:pt x="49" y="0"/>
                  <a:pt x="49" y="0"/>
                </a:cubicBezTo>
                <a:cubicBezTo>
                  <a:pt x="44" y="0"/>
                  <a:pt x="44" y="0"/>
                  <a:pt x="44" y="0"/>
                </a:cubicBezTo>
                <a:cubicBezTo>
                  <a:pt x="44" y="35"/>
                  <a:pt x="44" y="35"/>
                  <a:pt x="44" y="35"/>
                </a:cubicBezTo>
                <a:cubicBezTo>
                  <a:pt x="43" y="35"/>
                  <a:pt x="43" y="35"/>
                  <a:pt x="43" y="35"/>
                </a:cubicBezTo>
                <a:cubicBezTo>
                  <a:pt x="43" y="66"/>
                  <a:pt x="43" y="66"/>
                  <a:pt x="43" y="66"/>
                </a:cubicBezTo>
                <a:cubicBezTo>
                  <a:pt x="42" y="66"/>
                  <a:pt x="42" y="66"/>
                  <a:pt x="42" y="66"/>
                </a:cubicBezTo>
                <a:cubicBezTo>
                  <a:pt x="42" y="94"/>
                  <a:pt x="42" y="94"/>
                  <a:pt x="42" y="94"/>
                </a:cubicBezTo>
                <a:cubicBezTo>
                  <a:pt x="40" y="94"/>
                  <a:pt x="40" y="94"/>
                  <a:pt x="40" y="94"/>
                </a:cubicBezTo>
                <a:cubicBezTo>
                  <a:pt x="40" y="165"/>
                  <a:pt x="40" y="165"/>
                  <a:pt x="40" y="165"/>
                </a:cubicBezTo>
                <a:cubicBezTo>
                  <a:pt x="34" y="167"/>
                  <a:pt x="29" y="171"/>
                  <a:pt x="29" y="177"/>
                </a:cubicBezTo>
                <a:cubicBezTo>
                  <a:pt x="29" y="177"/>
                  <a:pt x="29" y="177"/>
                  <a:pt x="29" y="177"/>
                </a:cubicBezTo>
                <a:cubicBezTo>
                  <a:pt x="63" y="177"/>
                  <a:pt x="63" y="177"/>
                  <a:pt x="63" y="177"/>
                </a:cubicBezTo>
                <a:cubicBezTo>
                  <a:pt x="63" y="177"/>
                  <a:pt x="63" y="177"/>
                  <a:pt x="63" y="177"/>
                </a:cubicBezTo>
                <a:close/>
              </a:path>
            </a:pathLst>
          </a:custGeom>
          <a:solidFill>
            <a:schemeClr val="accent4">
              <a:lumMod val="50000"/>
            </a:schemeClr>
          </a:solidFill>
          <a:ln>
            <a:noFill/>
          </a:ln>
        </p:spPr>
        <p:txBody>
          <a:bodyPr vert="horz" wrap="square" lIns="91427" tIns="45713" rIns="91427" bIns="45713" numCol="1" anchor="t" anchorCtr="0" compatLnSpc="1">
            <a:prstTxWarp prst="textNoShape">
              <a:avLst/>
            </a:prstTxWarp>
          </a:bodyPr>
          <a:lstStyle/>
          <a:p>
            <a:endParaRPr lang="en-US" sz="1800"/>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1" y="6240963"/>
            <a:ext cx="1278510" cy="274137"/>
          </a:xfrm>
          <a:prstGeom prst="rect">
            <a:avLst/>
          </a:prstGeom>
        </p:spPr>
      </p:pic>
      <p:pic>
        <p:nvPicPr>
          <p:cNvPr id="8" name="Picture 7"/>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grpSp>
        <p:nvGrpSpPr>
          <p:cNvPr id="6" name="Group 4"/>
          <p:cNvGrpSpPr>
            <a:grpSpLocks noChangeAspect="1"/>
          </p:cNvGrpSpPr>
          <p:nvPr userDrawn="1"/>
        </p:nvGrpSpPr>
        <p:grpSpPr bwMode="auto">
          <a:xfrm>
            <a:off x="394443" y="1325247"/>
            <a:ext cx="2592656" cy="2967353"/>
            <a:chOff x="1343" y="-743"/>
            <a:chExt cx="5148" cy="5892"/>
          </a:xfrm>
          <a:solidFill>
            <a:schemeClr val="tx1"/>
          </a:solidFill>
        </p:grpSpPr>
        <p:sp>
          <p:nvSpPr>
            <p:cNvPr id="11" name="Freeform 5"/>
            <p:cNvSpPr>
              <a:spLocks/>
            </p:cNvSpPr>
            <p:nvPr userDrawn="1"/>
          </p:nvSpPr>
          <p:spPr bwMode="auto">
            <a:xfrm>
              <a:off x="1426" y="-689"/>
              <a:ext cx="745" cy="743"/>
            </a:xfrm>
            <a:custGeom>
              <a:avLst/>
              <a:gdLst>
                <a:gd name="T0" fmla="*/ 315 w 315"/>
                <a:gd name="T1" fmla="*/ 314 h 314"/>
                <a:gd name="T2" fmla="*/ 279 w 315"/>
                <a:gd name="T3" fmla="*/ 314 h 314"/>
                <a:gd name="T4" fmla="*/ 279 w 315"/>
                <a:gd name="T5" fmla="*/ 103 h 314"/>
                <a:gd name="T6" fmla="*/ 282 w 315"/>
                <a:gd name="T7" fmla="*/ 42 h 314"/>
                <a:gd name="T8" fmla="*/ 281 w 315"/>
                <a:gd name="T9" fmla="*/ 42 h 314"/>
                <a:gd name="T10" fmla="*/ 272 w 315"/>
                <a:gd name="T11" fmla="*/ 72 h 314"/>
                <a:gd name="T12" fmla="*/ 166 w 315"/>
                <a:gd name="T13" fmla="*/ 314 h 314"/>
                <a:gd name="T14" fmla="*/ 149 w 315"/>
                <a:gd name="T15" fmla="*/ 314 h 314"/>
                <a:gd name="T16" fmla="*/ 43 w 315"/>
                <a:gd name="T17" fmla="*/ 74 h 314"/>
                <a:gd name="T18" fmla="*/ 34 w 315"/>
                <a:gd name="T19" fmla="*/ 42 h 314"/>
                <a:gd name="T20" fmla="*/ 33 w 315"/>
                <a:gd name="T21" fmla="*/ 42 h 314"/>
                <a:gd name="T22" fmla="*/ 35 w 315"/>
                <a:gd name="T23" fmla="*/ 103 h 314"/>
                <a:gd name="T24" fmla="*/ 35 w 315"/>
                <a:gd name="T25" fmla="*/ 314 h 314"/>
                <a:gd name="T26" fmla="*/ 0 w 315"/>
                <a:gd name="T27" fmla="*/ 314 h 314"/>
                <a:gd name="T28" fmla="*/ 0 w 315"/>
                <a:gd name="T29" fmla="*/ 0 h 314"/>
                <a:gd name="T30" fmla="*/ 48 w 315"/>
                <a:gd name="T31" fmla="*/ 0 h 314"/>
                <a:gd name="T32" fmla="*/ 142 w 315"/>
                <a:gd name="T33" fmla="*/ 219 h 314"/>
                <a:gd name="T34" fmla="*/ 156 w 315"/>
                <a:gd name="T35" fmla="*/ 256 h 314"/>
                <a:gd name="T36" fmla="*/ 158 w 315"/>
                <a:gd name="T37" fmla="*/ 256 h 314"/>
                <a:gd name="T38" fmla="*/ 173 w 315"/>
                <a:gd name="T39" fmla="*/ 218 h 314"/>
                <a:gd name="T40" fmla="*/ 270 w 315"/>
                <a:gd name="T41" fmla="*/ 0 h 314"/>
                <a:gd name="T42" fmla="*/ 315 w 315"/>
                <a:gd name="T43" fmla="*/ 0 h 314"/>
                <a:gd name="T44" fmla="*/ 315 w 315"/>
                <a:gd name="T45" fmla="*/ 31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5" h="314">
                  <a:moveTo>
                    <a:pt x="315" y="314"/>
                  </a:moveTo>
                  <a:cubicBezTo>
                    <a:pt x="279" y="314"/>
                    <a:pt x="279" y="314"/>
                    <a:pt x="279" y="314"/>
                  </a:cubicBezTo>
                  <a:cubicBezTo>
                    <a:pt x="279" y="103"/>
                    <a:pt x="279" y="103"/>
                    <a:pt x="279" y="103"/>
                  </a:cubicBezTo>
                  <a:cubicBezTo>
                    <a:pt x="279" y="86"/>
                    <a:pt x="280" y="66"/>
                    <a:pt x="282" y="42"/>
                  </a:cubicBezTo>
                  <a:cubicBezTo>
                    <a:pt x="281" y="42"/>
                    <a:pt x="281" y="42"/>
                    <a:pt x="281" y="42"/>
                  </a:cubicBezTo>
                  <a:cubicBezTo>
                    <a:pt x="277" y="56"/>
                    <a:pt x="274" y="66"/>
                    <a:pt x="272" y="72"/>
                  </a:cubicBezTo>
                  <a:cubicBezTo>
                    <a:pt x="166" y="314"/>
                    <a:pt x="166" y="314"/>
                    <a:pt x="166" y="314"/>
                  </a:cubicBezTo>
                  <a:cubicBezTo>
                    <a:pt x="149" y="314"/>
                    <a:pt x="149" y="314"/>
                    <a:pt x="149" y="314"/>
                  </a:cubicBezTo>
                  <a:cubicBezTo>
                    <a:pt x="43" y="74"/>
                    <a:pt x="43" y="74"/>
                    <a:pt x="43" y="74"/>
                  </a:cubicBezTo>
                  <a:cubicBezTo>
                    <a:pt x="40" y="68"/>
                    <a:pt x="37" y="57"/>
                    <a:pt x="34" y="42"/>
                  </a:cubicBezTo>
                  <a:cubicBezTo>
                    <a:pt x="33" y="42"/>
                    <a:pt x="33" y="42"/>
                    <a:pt x="33" y="42"/>
                  </a:cubicBezTo>
                  <a:cubicBezTo>
                    <a:pt x="34" y="54"/>
                    <a:pt x="35" y="75"/>
                    <a:pt x="35" y="103"/>
                  </a:cubicBezTo>
                  <a:cubicBezTo>
                    <a:pt x="35" y="314"/>
                    <a:pt x="35" y="314"/>
                    <a:pt x="35" y="314"/>
                  </a:cubicBezTo>
                  <a:cubicBezTo>
                    <a:pt x="0" y="314"/>
                    <a:pt x="0" y="314"/>
                    <a:pt x="0" y="314"/>
                  </a:cubicBezTo>
                  <a:cubicBezTo>
                    <a:pt x="0" y="0"/>
                    <a:pt x="0" y="0"/>
                    <a:pt x="0" y="0"/>
                  </a:cubicBezTo>
                  <a:cubicBezTo>
                    <a:pt x="48" y="0"/>
                    <a:pt x="48" y="0"/>
                    <a:pt x="48" y="0"/>
                  </a:cubicBezTo>
                  <a:cubicBezTo>
                    <a:pt x="142" y="219"/>
                    <a:pt x="142" y="219"/>
                    <a:pt x="142" y="219"/>
                  </a:cubicBezTo>
                  <a:cubicBezTo>
                    <a:pt x="150" y="235"/>
                    <a:pt x="154" y="248"/>
                    <a:pt x="156" y="256"/>
                  </a:cubicBezTo>
                  <a:cubicBezTo>
                    <a:pt x="158" y="256"/>
                    <a:pt x="158" y="256"/>
                    <a:pt x="158" y="256"/>
                  </a:cubicBezTo>
                  <a:cubicBezTo>
                    <a:pt x="165" y="236"/>
                    <a:pt x="170" y="223"/>
                    <a:pt x="173" y="218"/>
                  </a:cubicBezTo>
                  <a:cubicBezTo>
                    <a:pt x="270" y="0"/>
                    <a:pt x="270" y="0"/>
                    <a:pt x="270" y="0"/>
                  </a:cubicBezTo>
                  <a:cubicBezTo>
                    <a:pt x="315" y="0"/>
                    <a:pt x="315" y="0"/>
                    <a:pt x="315" y="0"/>
                  </a:cubicBezTo>
                  <a:lnTo>
                    <a:pt x="315" y="3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6"/>
            <p:cNvSpPr>
              <a:spLocks noEditPoints="1"/>
            </p:cNvSpPr>
            <p:nvPr userDrawn="1"/>
          </p:nvSpPr>
          <p:spPr bwMode="auto">
            <a:xfrm>
              <a:off x="2339" y="-722"/>
              <a:ext cx="111" cy="776"/>
            </a:xfrm>
            <a:custGeom>
              <a:avLst/>
              <a:gdLst>
                <a:gd name="T0" fmla="*/ 47 w 47"/>
                <a:gd name="T1" fmla="*/ 23 h 328"/>
                <a:gd name="T2" fmla="*/ 40 w 47"/>
                <a:gd name="T3" fmla="*/ 40 h 328"/>
                <a:gd name="T4" fmla="*/ 23 w 47"/>
                <a:gd name="T5" fmla="*/ 46 h 328"/>
                <a:gd name="T6" fmla="*/ 7 w 47"/>
                <a:gd name="T7" fmla="*/ 40 h 328"/>
                <a:gd name="T8" fmla="*/ 0 w 47"/>
                <a:gd name="T9" fmla="*/ 23 h 328"/>
                <a:gd name="T10" fmla="*/ 7 w 47"/>
                <a:gd name="T11" fmla="*/ 7 h 328"/>
                <a:gd name="T12" fmla="*/ 23 w 47"/>
                <a:gd name="T13" fmla="*/ 0 h 328"/>
                <a:gd name="T14" fmla="*/ 40 w 47"/>
                <a:gd name="T15" fmla="*/ 7 h 328"/>
                <a:gd name="T16" fmla="*/ 47 w 47"/>
                <a:gd name="T17" fmla="*/ 23 h 328"/>
                <a:gd name="T18" fmla="*/ 41 w 47"/>
                <a:gd name="T19" fmla="*/ 328 h 328"/>
                <a:gd name="T20" fmla="*/ 5 w 47"/>
                <a:gd name="T21" fmla="*/ 328 h 328"/>
                <a:gd name="T22" fmla="*/ 5 w 47"/>
                <a:gd name="T23" fmla="*/ 103 h 328"/>
                <a:gd name="T24" fmla="*/ 41 w 47"/>
                <a:gd name="T25" fmla="*/ 103 h 328"/>
                <a:gd name="T26" fmla="*/ 41 w 47"/>
                <a:gd name="T27" fmla="*/ 3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328">
                  <a:moveTo>
                    <a:pt x="47" y="23"/>
                  </a:moveTo>
                  <a:cubicBezTo>
                    <a:pt x="47" y="30"/>
                    <a:pt x="44" y="35"/>
                    <a:pt x="40" y="40"/>
                  </a:cubicBezTo>
                  <a:cubicBezTo>
                    <a:pt x="35" y="44"/>
                    <a:pt x="30" y="46"/>
                    <a:pt x="23" y="46"/>
                  </a:cubicBezTo>
                  <a:cubicBezTo>
                    <a:pt x="17" y="46"/>
                    <a:pt x="11" y="44"/>
                    <a:pt x="7" y="40"/>
                  </a:cubicBezTo>
                  <a:cubicBezTo>
                    <a:pt x="3" y="36"/>
                    <a:pt x="0" y="30"/>
                    <a:pt x="0" y="23"/>
                  </a:cubicBezTo>
                  <a:cubicBezTo>
                    <a:pt x="0" y="17"/>
                    <a:pt x="2" y="11"/>
                    <a:pt x="7" y="7"/>
                  </a:cubicBezTo>
                  <a:cubicBezTo>
                    <a:pt x="11" y="2"/>
                    <a:pt x="17" y="0"/>
                    <a:pt x="23" y="0"/>
                  </a:cubicBezTo>
                  <a:cubicBezTo>
                    <a:pt x="30" y="0"/>
                    <a:pt x="35" y="2"/>
                    <a:pt x="40" y="7"/>
                  </a:cubicBezTo>
                  <a:cubicBezTo>
                    <a:pt x="44" y="11"/>
                    <a:pt x="47" y="17"/>
                    <a:pt x="47" y="23"/>
                  </a:cubicBezTo>
                  <a:close/>
                  <a:moveTo>
                    <a:pt x="41" y="328"/>
                  </a:moveTo>
                  <a:cubicBezTo>
                    <a:pt x="5" y="328"/>
                    <a:pt x="5" y="328"/>
                    <a:pt x="5" y="328"/>
                  </a:cubicBezTo>
                  <a:cubicBezTo>
                    <a:pt x="5" y="103"/>
                    <a:pt x="5" y="103"/>
                    <a:pt x="5" y="103"/>
                  </a:cubicBezTo>
                  <a:cubicBezTo>
                    <a:pt x="41" y="103"/>
                    <a:pt x="41" y="103"/>
                    <a:pt x="41" y="103"/>
                  </a:cubicBezTo>
                  <a:lnTo>
                    <a:pt x="41" y="3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7"/>
            <p:cNvSpPr>
              <a:spLocks/>
            </p:cNvSpPr>
            <p:nvPr userDrawn="1"/>
          </p:nvSpPr>
          <p:spPr bwMode="auto">
            <a:xfrm>
              <a:off x="2564" y="-490"/>
              <a:ext cx="393" cy="555"/>
            </a:xfrm>
            <a:custGeom>
              <a:avLst/>
              <a:gdLst>
                <a:gd name="T0" fmla="*/ 166 w 166"/>
                <a:gd name="T1" fmla="*/ 219 h 235"/>
                <a:gd name="T2" fmla="*/ 105 w 166"/>
                <a:gd name="T3" fmla="*/ 235 h 235"/>
                <a:gd name="T4" fmla="*/ 51 w 166"/>
                <a:gd name="T5" fmla="*/ 221 h 235"/>
                <a:gd name="T6" fmla="*/ 14 w 166"/>
                <a:gd name="T7" fmla="*/ 181 h 235"/>
                <a:gd name="T8" fmla="*/ 0 w 166"/>
                <a:gd name="T9" fmla="*/ 123 h 235"/>
                <a:gd name="T10" fmla="*/ 32 w 166"/>
                <a:gd name="T11" fmla="*/ 34 h 235"/>
                <a:gd name="T12" fmla="*/ 115 w 166"/>
                <a:gd name="T13" fmla="*/ 0 h 235"/>
                <a:gd name="T14" fmla="*/ 166 w 166"/>
                <a:gd name="T15" fmla="*/ 11 h 235"/>
                <a:gd name="T16" fmla="*/ 166 w 166"/>
                <a:gd name="T17" fmla="*/ 48 h 235"/>
                <a:gd name="T18" fmla="*/ 114 w 166"/>
                <a:gd name="T19" fmla="*/ 31 h 235"/>
                <a:gd name="T20" fmla="*/ 58 w 166"/>
                <a:gd name="T21" fmla="*/ 55 h 235"/>
                <a:gd name="T22" fmla="*/ 37 w 166"/>
                <a:gd name="T23" fmla="*/ 120 h 235"/>
                <a:gd name="T24" fmla="*/ 57 w 166"/>
                <a:gd name="T25" fmla="*/ 182 h 235"/>
                <a:gd name="T26" fmla="*/ 111 w 166"/>
                <a:gd name="T27" fmla="*/ 204 h 235"/>
                <a:gd name="T28" fmla="*/ 166 w 166"/>
                <a:gd name="T29" fmla="*/ 185 h 235"/>
                <a:gd name="T30" fmla="*/ 166 w 166"/>
                <a:gd name="T31" fmla="*/ 21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6" h="235">
                  <a:moveTo>
                    <a:pt x="166" y="219"/>
                  </a:moveTo>
                  <a:cubicBezTo>
                    <a:pt x="149" y="230"/>
                    <a:pt x="129" y="235"/>
                    <a:pt x="105" y="235"/>
                  </a:cubicBezTo>
                  <a:cubicBezTo>
                    <a:pt x="85" y="235"/>
                    <a:pt x="67" y="230"/>
                    <a:pt x="51" y="221"/>
                  </a:cubicBezTo>
                  <a:cubicBezTo>
                    <a:pt x="35" y="212"/>
                    <a:pt x="23" y="198"/>
                    <a:pt x="14" y="181"/>
                  </a:cubicBezTo>
                  <a:cubicBezTo>
                    <a:pt x="5" y="164"/>
                    <a:pt x="0" y="144"/>
                    <a:pt x="0" y="123"/>
                  </a:cubicBezTo>
                  <a:cubicBezTo>
                    <a:pt x="0" y="86"/>
                    <a:pt x="11" y="56"/>
                    <a:pt x="32" y="34"/>
                  </a:cubicBezTo>
                  <a:cubicBezTo>
                    <a:pt x="53" y="11"/>
                    <a:pt x="80" y="0"/>
                    <a:pt x="115" y="0"/>
                  </a:cubicBezTo>
                  <a:cubicBezTo>
                    <a:pt x="134" y="0"/>
                    <a:pt x="151" y="4"/>
                    <a:pt x="166" y="11"/>
                  </a:cubicBezTo>
                  <a:cubicBezTo>
                    <a:pt x="166" y="48"/>
                    <a:pt x="166" y="48"/>
                    <a:pt x="166" y="48"/>
                  </a:cubicBezTo>
                  <a:cubicBezTo>
                    <a:pt x="150" y="36"/>
                    <a:pt x="132" y="31"/>
                    <a:pt x="114" y="31"/>
                  </a:cubicBezTo>
                  <a:cubicBezTo>
                    <a:pt x="91" y="31"/>
                    <a:pt x="72" y="39"/>
                    <a:pt x="58" y="55"/>
                  </a:cubicBezTo>
                  <a:cubicBezTo>
                    <a:pt x="44" y="72"/>
                    <a:pt x="37" y="93"/>
                    <a:pt x="37" y="120"/>
                  </a:cubicBezTo>
                  <a:cubicBezTo>
                    <a:pt x="37" y="146"/>
                    <a:pt x="43" y="166"/>
                    <a:pt x="57" y="182"/>
                  </a:cubicBezTo>
                  <a:cubicBezTo>
                    <a:pt x="70" y="197"/>
                    <a:pt x="89" y="204"/>
                    <a:pt x="111" y="204"/>
                  </a:cubicBezTo>
                  <a:cubicBezTo>
                    <a:pt x="131" y="204"/>
                    <a:pt x="149" y="198"/>
                    <a:pt x="166" y="185"/>
                  </a:cubicBezTo>
                  <a:lnTo>
                    <a:pt x="166" y="2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8"/>
            <p:cNvSpPr>
              <a:spLocks/>
            </p:cNvSpPr>
            <p:nvPr userDrawn="1"/>
          </p:nvSpPr>
          <p:spPr bwMode="auto">
            <a:xfrm>
              <a:off x="3082" y="-488"/>
              <a:ext cx="272" cy="542"/>
            </a:xfrm>
            <a:custGeom>
              <a:avLst/>
              <a:gdLst>
                <a:gd name="T0" fmla="*/ 115 w 115"/>
                <a:gd name="T1" fmla="*/ 41 h 229"/>
                <a:gd name="T2" fmla="*/ 88 w 115"/>
                <a:gd name="T3" fmla="*/ 33 h 229"/>
                <a:gd name="T4" fmla="*/ 50 w 115"/>
                <a:gd name="T5" fmla="*/ 56 h 229"/>
                <a:gd name="T6" fmla="*/ 36 w 115"/>
                <a:gd name="T7" fmla="*/ 114 h 229"/>
                <a:gd name="T8" fmla="*/ 36 w 115"/>
                <a:gd name="T9" fmla="*/ 229 h 229"/>
                <a:gd name="T10" fmla="*/ 0 w 115"/>
                <a:gd name="T11" fmla="*/ 229 h 229"/>
                <a:gd name="T12" fmla="*/ 0 w 115"/>
                <a:gd name="T13" fmla="*/ 4 h 229"/>
                <a:gd name="T14" fmla="*/ 36 w 115"/>
                <a:gd name="T15" fmla="*/ 4 h 229"/>
                <a:gd name="T16" fmla="*/ 36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9" y="36"/>
                    <a:pt x="100" y="33"/>
                    <a:pt x="88" y="33"/>
                  </a:cubicBezTo>
                  <a:cubicBezTo>
                    <a:pt x="73" y="33"/>
                    <a:pt x="60" y="41"/>
                    <a:pt x="50" y="56"/>
                  </a:cubicBezTo>
                  <a:cubicBezTo>
                    <a:pt x="40" y="71"/>
                    <a:pt x="36" y="90"/>
                    <a:pt x="36" y="114"/>
                  </a:cubicBezTo>
                  <a:cubicBezTo>
                    <a:pt x="36" y="229"/>
                    <a:pt x="36" y="229"/>
                    <a:pt x="36" y="229"/>
                  </a:cubicBezTo>
                  <a:cubicBezTo>
                    <a:pt x="0" y="229"/>
                    <a:pt x="0" y="229"/>
                    <a:pt x="0" y="229"/>
                  </a:cubicBezTo>
                  <a:cubicBezTo>
                    <a:pt x="0" y="4"/>
                    <a:pt x="0" y="4"/>
                    <a:pt x="0" y="4"/>
                  </a:cubicBezTo>
                  <a:cubicBezTo>
                    <a:pt x="36" y="4"/>
                    <a:pt x="36" y="4"/>
                    <a:pt x="36" y="4"/>
                  </a:cubicBezTo>
                  <a:cubicBezTo>
                    <a:pt x="36" y="51"/>
                    <a:pt x="36" y="51"/>
                    <a:pt x="36" y="51"/>
                  </a:cubicBezTo>
                  <a:cubicBezTo>
                    <a:pt x="36" y="51"/>
                    <a:pt x="36" y="51"/>
                    <a:pt x="36" y="51"/>
                  </a:cubicBezTo>
                  <a:cubicBezTo>
                    <a:pt x="41" y="35"/>
                    <a:pt x="49" y="23"/>
                    <a:pt x="59" y="14"/>
                  </a:cubicBezTo>
                  <a:cubicBezTo>
                    <a:pt x="69" y="5"/>
                    <a:pt x="81"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Freeform 9"/>
            <p:cNvSpPr>
              <a:spLocks noEditPoints="1"/>
            </p:cNvSpPr>
            <p:nvPr userDrawn="1"/>
          </p:nvSpPr>
          <p:spPr bwMode="auto">
            <a:xfrm>
              <a:off x="3392" y="-490"/>
              <a:ext cx="513" cy="555"/>
            </a:xfrm>
            <a:custGeom>
              <a:avLst/>
              <a:gdLst>
                <a:gd name="T0" fmla="*/ 217 w 217"/>
                <a:gd name="T1" fmla="*/ 117 h 235"/>
                <a:gd name="T2" fmla="*/ 188 w 217"/>
                <a:gd name="T3" fmla="*/ 203 h 235"/>
                <a:gd name="T4" fmla="*/ 108 w 217"/>
                <a:gd name="T5" fmla="*/ 235 h 235"/>
                <a:gd name="T6" fmla="*/ 29 w 217"/>
                <a:gd name="T7" fmla="*/ 203 h 235"/>
                <a:gd name="T8" fmla="*/ 0 w 217"/>
                <a:gd name="T9" fmla="*/ 120 h 235"/>
                <a:gd name="T10" fmla="*/ 30 w 217"/>
                <a:gd name="T11" fmla="*/ 32 h 235"/>
                <a:gd name="T12" fmla="*/ 113 w 217"/>
                <a:gd name="T13" fmla="*/ 0 h 235"/>
                <a:gd name="T14" fmla="*/ 190 w 217"/>
                <a:gd name="T15" fmla="*/ 31 h 235"/>
                <a:gd name="T16" fmla="*/ 217 w 217"/>
                <a:gd name="T17" fmla="*/ 117 h 235"/>
                <a:gd name="T18" fmla="*/ 181 w 217"/>
                <a:gd name="T19" fmla="*/ 118 h 235"/>
                <a:gd name="T20" fmla="*/ 163 w 217"/>
                <a:gd name="T21" fmla="*/ 53 h 235"/>
                <a:gd name="T22" fmla="*/ 110 w 217"/>
                <a:gd name="T23" fmla="*/ 31 h 235"/>
                <a:gd name="T24" fmla="*/ 56 w 217"/>
                <a:gd name="T25" fmla="*/ 54 h 235"/>
                <a:gd name="T26" fmla="*/ 36 w 217"/>
                <a:gd name="T27" fmla="*/ 119 h 235"/>
                <a:gd name="T28" fmla="*/ 56 w 217"/>
                <a:gd name="T29" fmla="*/ 182 h 235"/>
                <a:gd name="T30" fmla="*/ 110 w 217"/>
                <a:gd name="T31" fmla="*/ 204 h 235"/>
                <a:gd name="T32" fmla="*/ 163 w 217"/>
                <a:gd name="T33" fmla="*/ 182 h 235"/>
                <a:gd name="T34" fmla="*/ 181 w 217"/>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235">
                  <a:moveTo>
                    <a:pt x="217" y="117"/>
                  </a:moveTo>
                  <a:cubicBezTo>
                    <a:pt x="217" y="152"/>
                    <a:pt x="207" y="181"/>
                    <a:pt x="188" y="203"/>
                  </a:cubicBezTo>
                  <a:cubicBezTo>
                    <a:pt x="168" y="224"/>
                    <a:pt x="141" y="235"/>
                    <a:pt x="108" y="235"/>
                  </a:cubicBezTo>
                  <a:cubicBezTo>
                    <a:pt x="75" y="235"/>
                    <a:pt x="49" y="225"/>
                    <a:pt x="29" y="203"/>
                  </a:cubicBezTo>
                  <a:cubicBezTo>
                    <a:pt x="10" y="182"/>
                    <a:pt x="0" y="155"/>
                    <a:pt x="0" y="120"/>
                  </a:cubicBezTo>
                  <a:cubicBezTo>
                    <a:pt x="0" y="83"/>
                    <a:pt x="10" y="54"/>
                    <a:pt x="30" y="32"/>
                  </a:cubicBezTo>
                  <a:cubicBezTo>
                    <a:pt x="50" y="11"/>
                    <a:pt x="78" y="0"/>
                    <a:pt x="113" y="0"/>
                  </a:cubicBezTo>
                  <a:cubicBezTo>
                    <a:pt x="145" y="0"/>
                    <a:pt x="171" y="10"/>
                    <a:pt x="190" y="31"/>
                  </a:cubicBezTo>
                  <a:cubicBezTo>
                    <a:pt x="208" y="52"/>
                    <a:pt x="217" y="80"/>
                    <a:pt x="217" y="117"/>
                  </a:cubicBezTo>
                  <a:close/>
                  <a:moveTo>
                    <a:pt x="181" y="118"/>
                  </a:moveTo>
                  <a:cubicBezTo>
                    <a:pt x="181" y="90"/>
                    <a:pt x="175" y="68"/>
                    <a:pt x="163" y="53"/>
                  </a:cubicBezTo>
                  <a:cubicBezTo>
                    <a:pt x="151" y="38"/>
                    <a:pt x="133" y="31"/>
                    <a:pt x="110" y="31"/>
                  </a:cubicBezTo>
                  <a:cubicBezTo>
                    <a:pt x="87" y="31"/>
                    <a:pt x="69" y="38"/>
                    <a:pt x="56" y="54"/>
                  </a:cubicBezTo>
                  <a:cubicBezTo>
                    <a:pt x="43" y="69"/>
                    <a:pt x="36" y="91"/>
                    <a:pt x="36" y="119"/>
                  </a:cubicBezTo>
                  <a:cubicBezTo>
                    <a:pt x="36" y="146"/>
                    <a:pt x="43" y="167"/>
                    <a:pt x="56"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10"/>
            <p:cNvSpPr>
              <a:spLocks/>
            </p:cNvSpPr>
            <p:nvPr userDrawn="1"/>
          </p:nvSpPr>
          <p:spPr bwMode="auto">
            <a:xfrm>
              <a:off x="4000" y="-490"/>
              <a:ext cx="322" cy="555"/>
            </a:xfrm>
            <a:custGeom>
              <a:avLst/>
              <a:gdLst>
                <a:gd name="T0" fmla="*/ 136 w 136"/>
                <a:gd name="T1" fmla="*/ 170 h 235"/>
                <a:gd name="T2" fmla="*/ 113 w 136"/>
                <a:gd name="T3" fmla="*/ 217 h 235"/>
                <a:gd name="T4" fmla="*/ 55 w 136"/>
                <a:gd name="T5" fmla="*/ 235 h 235"/>
                <a:gd name="T6" fmla="*/ 0 w 136"/>
                <a:gd name="T7" fmla="*/ 222 h 235"/>
                <a:gd name="T8" fmla="*/ 0 w 136"/>
                <a:gd name="T9" fmla="*/ 183 h 235"/>
                <a:gd name="T10" fmla="*/ 57 w 136"/>
                <a:gd name="T11" fmla="*/ 204 h 235"/>
                <a:gd name="T12" fmla="*/ 99 w 136"/>
                <a:gd name="T13" fmla="*/ 173 h 235"/>
                <a:gd name="T14" fmla="*/ 91 w 136"/>
                <a:gd name="T15" fmla="*/ 152 h 235"/>
                <a:gd name="T16" fmla="*/ 54 w 136"/>
                <a:gd name="T17" fmla="*/ 131 h 235"/>
                <a:gd name="T18" fmla="*/ 13 w 136"/>
                <a:gd name="T19" fmla="*/ 104 h 235"/>
                <a:gd name="T20" fmla="*/ 0 w 136"/>
                <a:gd name="T21" fmla="*/ 65 h 235"/>
                <a:gd name="T22" fmla="*/ 22 w 136"/>
                <a:gd name="T23" fmla="*/ 18 h 235"/>
                <a:gd name="T24" fmla="*/ 78 w 136"/>
                <a:gd name="T25" fmla="*/ 0 h 235"/>
                <a:gd name="T26" fmla="*/ 125 w 136"/>
                <a:gd name="T27" fmla="*/ 10 h 235"/>
                <a:gd name="T28" fmla="*/ 125 w 136"/>
                <a:gd name="T29" fmla="*/ 47 h 235"/>
                <a:gd name="T30" fmla="*/ 75 w 136"/>
                <a:gd name="T31" fmla="*/ 31 h 235"/>
                <a:gd name="T32" fmla="*/ 47 w 136"/>
                <a:gd name="T33" fmla="*/ 39 h 235"/>
                <a:gd name="T34" fmla="*/ 37 w 136"/>
                <a:gd name="T35" fmla="*/ 62 h 235"/>
                <a:gd name="T36" fmla="*/ 45 w 136"/>
                <a:gd name="T37" fmla="*/ 85 h 235"/>
                <a:gd name="T38" fmla="*/ 79 w 136"/>
                <a:gd name="T39" fmla="*/ 104 h 235"/>
                <a:gd name="T40" fmla="*/ 123 w 136"/>
                <a:gd name="T41" fmla="*/ 132 h 235"/>
                <a:gd name="T42" fmla="*/ 136 w 136"/>
                <a:gd name="T43" fmla="*/ 17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235">
                  <a:moveTo>
                    <a:pt x="136" y="170"/>
                  </a:moveTo>
                  <a:cubicBezTo>
                    <a:pt x="136" y="189"/>
                    <a:pt x="128" y="205"/>
                    <a:pt x="113" y="217"/>
                  </a:cubicBezTo>
                  <a:cubicBezTo>
                    <a:pt x="99" y="229"/>
                    <a:pt x="79" y="235"/>
                    <a:pt x="55" y="235"/>
                  </a:cubicBezTo>
                  <a:cubicBezTo>
                    <a:pt x="34" y="235"/>
                    <a:pt x="16" y="231"/>
                    <a:pt x="0" y="222"/>
                  </a:cubicBezTo>
                  <a:cubicBezTo>
                    <a:pt x="0" y="183"/>
                    <a:pt x="0" y="183"/>
                    <a:pt x="0" y="183"/>
                  </a:cubicBezTo>
                  <a:cubicBezTo>
                    <a:pt x="17" y="197"/>
                    <a:pt x="37" y="204"/>
                    <a:pt x="57" y="204"/>
                  </a:cubicBezTo>
                  <a:cubicBezTo>
                    <a:pt x="85" y="204"/>
                    <a:pt x="99" y="194"/>
                    <a:pt x="99" y="173"/>
                  </a:cubicBezTo>
                  <a:cubicBezTo>
                    <a:pt x="99" y="165"/>
                    <a:pt x="97" y="158"/>
                    <a:pt x="91" y="152"/>
                  </a:cubicBezTo>
                  <a:cubicBezTo>
                    <a:pt x="86" y="147"/>
                    <a:pt x="73" y="140"/>
                    <a:pt x="54" y="131"/>
                  </a:cubicBezTo>
                  <a:cubicBezTo>
                    <a:pt x="34" y="122"/>
                    <a:pt x="21" y="113"/>
                    <a:pt x="13" y="104"/>
                  </a:cubicBezTo>
                  <a:cubicBezTo>
                    <a:pt x="5" y="94"/>
                    <a:pt x="0" y="81"/>
                    <a:pt x="0" y="65"/>
                  </a:cubicBezTo>
                  <a:cubicBezTo>
                    <a:pt x="0" y="46"/>
                    <a:pt x="8" y="31"/>
                    <a:pt x="22" y="18"/>
                  </a:cubicBezTo>
                  <a:cubicBezTo>
                    <a:pt x="37" y="6"/>
                    <a:pt x="56" y="0"/>
                    <a:pt x="78" y="0"/>
                  </a:cubicBezTo>
                  <a:cubicBezTo>
                    <a:pt x="96" y="0"/>
                    <a:pt x="111" y="3"/>
                    <a:pt x="125" y="10"/>
                  </a:cubicBezTo>
                  <a:cubicBezTo>
                    <a:pt x="125" y="47"/>
                    <a:pt x="125" y="47"/>
                    <a:pt x="125" y="47"/>
                  </a:cubicBezTo>
                  <a:cubicBezTo>
                    <a:pt x="111" y="36"/>
                    <a:pt x="94" y="31"/>
                    <a:pt x="75" y="31"/>
                  </a:cubicBezTo>
                  <a:cubicBezTo>
                    <a:pt x="64" y="31"/>
                    <a:pt x="54" y="33"/>
                    <a:pt x="47" y="39"/>
                  </a:cubicBezTo>
                  <a:cubicBezTo>
                    <a:pt x="40" y="45"/>
                    <a:pt x="37" y="53"/>
                    <a:pt x="37" y="62"/>
                  </a:cubicBezTo>
                  <a:cubicBezTo>
                    <a:pt x="37" y="72"/>
                    <a:pt x="39" y="79"/>
                    <a:pt x="45" y="85"/>
                  </a:cubicBezTo>
                  <a:cubicBezTo>
                    <a:pt x="50" y="90"/>
                    <a:pt x="62" y="96"/>
                    <a:pt x="79" y="104"/>
                  </a:cubicBezTo>
                  <a:cubicBezTo>
                    <a:pt x="100" y="113"/>
                    <a:pt x="114" y="122"/>
                    <a:pt x="123" y="132"/>
                  </a:cubicBezTo>
                  <a:cubicBezTo>
                    <a:pt x="131" y="142"/>
                    <a:pt x="136" y="155"/>
                    <a:pt x="136"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8" name="Freeform 11"/>
            <p:cNvSpPr>
              <a:spLocks noEditPoints="1"/>
            </p:cNvSpPr>
            <p:nvPr userDrawn="1"/>
          </p:nvSpPr>
          <p:spPr bwMode="auto">
            <a:xfrm>
              <a:off x="4402" y="-490"/>
              <a:ext cx="516" cy="555"/>
            </a:xfrm>
            <a:custGeom>
              <a:avLst/>
              <a:gdLst>
                <a:gd name="T0" fmla="*/ 218 w 218"/>
                <a:gd name="T1" fmla="*/ 117 h 235"/>
                <a:gd name="T2" fmla="*/ 188 w 218"/>
                <a:gd name="T3" fmla="*/ 203 h 235"/>
                <a:gd name="T4" fmla="*/ 108 w 218"/>
                <a:gd name="T5" fmla="*/ 235 h 235"/>
                <a:gd name="T6" fmla="*/ 30 w 218"/>
                <a:gd name="T7" fmla="*/ 203 h 235"/>
                <a:gd name="T8" fmla="*/ 0 w 218"/>
                <a:gd name="T9" fmla="*/ 120 h 235"/>
                <a:gd name="T10" fmla="*/ 30 w 218"/>
                <a:gd name="T11" fmla="*/ 32 h 235"/>
                <a:gd name="T12" fmla="*/ 113 w 218"/>
                <a:gd name="T13" fmla="*/ 0 h 235"/>
                <a:gd name="T14" fmla="*/ 190 w 218"/>
                <a:gd name="T15" fmla="*/ 31 h 235"/>
                <a:gd name="T16" fmla="*/ 218 w 218"/>
                <a:gd name="T17" fmla="*/ 117 h 235"/>
                <a:gd name="T18" fmla="*/ 181 w 218"/>
                <a:gd name="T19" fmla="*/ 118 h 235"/>
                <a:gd name="T20" fmla="*/ 163 w 218"/>
                <a:gd name="T21" fmla="*/ 53 h 235"/>
                <a:gd name="T22" fmla="*/ 110 w 218"/>
                <a:gd name="T23" fmla="*/ 31 h 235"/>
                <a:gd name="T24" fmla="*/ 57 w 218"/>
                <a:gd name="T25" fmla="*/ 54 h 235"/>
                <a:gd name="T26" fmla="*/ 37 w 218"/>
                <a:gd name="T27" fmla="*/ 119 h 235"/>
                <a:gd name="T28" fmla="*/ 57 w 218"/>
                <a:gd name="T29" fmla="*/ 182 h 235"/>
                <a:gd name="T30" fmla="*/ 110 w 218"/>
                <a:gd name="T31" fmla="*/ 204 h 235"/>
                <a:gd name="T32" fmla="*/ 163 w 218"/>
                <a:gd name="T33" fmla="*/ 182 h 235"/>
                <a:gd name="T34" fmla="*/ 181 w 218"/>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235">
                  <a:moveTo>
                    <a:pt x="218" y="117"/>
                  </a:moveTo>
                  <a:cubicBezTo>
                    <a:pt x="218" y="152"/>
                    <a:pt x="208" y="181"/>
                    <a:pt x="188" y="203"/>
                  </a:cubicBezTo>
                  <a:cubicBezTo>
                    <a:pt x="168" y="224"/>
                    <a:pt x="141" y="235"/>
                    <a:pt x="108" y="235"/>
                  </a:cubicBezTo>
                  <a:cubicBezTo>
                    <a:pt x="75" y="235"/>
                    <a:pt x="49" y="225"/>
                    <a:pt x="30" y="203"/>
                  </a:cubicBezTo>
                  <a:cubicBezTo>
                    <a:pt x="10" y="182"/>
                    <a:pt x="0" y="155"/>
                    <a:pt x="0" y="120"/>
                  </a:cubicBezTo>
                  <a:cubicBezTo>
                    <a:pt x="0" y="83"/>
                    <a:pt x="10" y="54"/>
                    <a:pt x="30" y="32"/>
                  </a:cubicBezTo>
                  <a:cubicBezTo>
                    <a:pt x="50" y="11"/>
                    <a:pt x="78" y="0"/>
                    <a:pt x="113" y="0"/>
                  </a:cubicBezTo>
                  <a:cubicBezTo>
                    <a:pt x="146" y="0"/>
                    <a:pt x="171" y="10"/>
                    <a:pt x="190" y="31"/>
                  </a:cubicBezTo>
                  <a:cubicBezTo>
                    <a:pt x="208" y="52"/>
                    <a:pt x="218" y="80"/>
                    <a:pt x="218" y="117"/>
                  </a:cubicBezTo>
                  <a:close/>
                  <a:moveTo>
                    <a:pt x="181" y="118"/>
                  </a:moveTo>
                  <a:cubicBezTo>
                    <a:pt x="181" y="90"/>
                    <a:pt x="175" y="68"/>
                    <a:pt x="163" y="53"/>
                  </a:cubicBezTo>
                  <a:cubicBezTo>
                    <a:pt x="151" y="38"/>
                    <a:pt x="133" y="31"/>
                    <a:pt x="110" y="31"/>
                  </a:cubicBezTo>
                  <a:cubicBezTo>
                    <a:pt x="88" y="31"/>
                    <a:pt x="70" y="38"/>
                    <a:pt x="57" y="54"/>
                  </a:cubicBezTo>
                  <a:cubicBezTo>
                    <a:pt x="43" y="69"/>
                    <a:pt x="37" y="91"/>
                    <a:pt x="37" y="119"/>
                  </a:cubicBezTo>
                  <a:cubicBezTo>
                    <a:pt x="37" y="146"/>
                    <a:pt x="43" y="167"/>
                    <a:pt x="57"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12"/>
            <p:cNvSpPr>
              <a:spLocks/>
            </p:cNvSpPr>
            <p:nvPr userDrawn="1"/>
          </p:nvSpPr>
          <p:spPr bwMode="auto">
            <a:xfrm>
              <a:off x="4970" y="-743"/>
              <a:ext cx="314" cy="797"/>
            </a:xfrm>
            <a:custGeom>
              <a:avLst/>
              <a:gdLst>
                <a:gd name="T0" fmla="*/ 133 w 133"/>
                <a:gd name="T1" fmla="*/ 36 h 337"/>
                <a:gd name="T2" fmla="*/ 110 w 133"/>
                <a:gd name="T3" fmla="*/ 30 h 337"/>
                <a:gd name="T4" fmla="*/ 73 w 133"/>
                <a:gd name="T5" fmla="*/ 78 h 337"/>
                <a:gd name="T6" fmla="*/ 73 w 133"/>
                <a:gd name="T7" fmla="*/ 112 h 337"/>
                <a:gd name="T8" fmla="*/ 125 w 133"/>
                <a:gd name="T9" fmla="*/ 112 h 337"/>
                <a:gd name="T10" fmla="*/ 125 w 133"/>
                <a:gd name="T11" fmla="*/ 143 h 337"/>
                <a:gd name="T12" fmla="*/ 73 w 133"/>
                <a:gd name="T13" fmla="*/ 143 h 337"/>
                <a:gd name="T14" fmla="*/ 73 w 133"/>
                <a:gd name="T15" fmla="*/ 337 h 337"/>
                <a:gd name="T16" fmla="*/ 38 w 133"/>
                <a:gd name="T17" fmla="*/ 337 h 337"/>
                <a:gd name="T18" fmla="*/ 38 w 133"/>
                <a:gd name="T19" fmla="*/ 143 h 337"/>
                <a:gd name="T20" fmla="*/ 0 w 133"/>
                <a:gd name="T21" fmla="*/ 143 h 337"/>
                <a:gd name="T22" fmla="*/ 0 w 133"/>
                <a:gd name="T23" fmla="*/ 112 h 337"/>
                <a:gd name="T24" fmla="*/ 38 w 133"/>
                <a:gd name="T25" fmla="*/ 112 h 337"/>
                <a:gd name="T26" fmla="*/ 38 w 133"/>
                <a:gd name="T27" fmla="*/ 76 h 337"/>
                <a:gd name="T28" fmla="*/ 57 w 133"/>
                <a:gd name="T29" fmla="*/ 21 h 337"/>
                <a:gd name="T30" fmla="*/ 108 w 133"/>
                <a:gd name="T31" fmla="*/ 0 h 337"/>
                <a:gd name="T32" fmla="*/ 133 w 133"/>
                <a:gd name="T33" fmla="*/ 4 h 337"/>
                <a:gd name="T34" fmla="*/ 133 w 133"/>
                <a:gd name="T35"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337">
                  <a:moveTo>
                    <a:pt x="133" y="36"/>
                  </a:moveTo>
                  <a:cubicBezTo>
                    <a:pt x="127" y="32"/>
                    <a:pt x="119" y="30"/>
                    <a:pt x="110" y="30"/>
                  </a:cubicBezTo>
                  <a:cubicBezTo>
                    <a:pt x="85" y="30"/>
                    <a:pt x="73" y="46"/>
                    <a:pt x="73" y="78"/>
                  </a:cubicBezTo>
                  <a:cubicBezTo>
                    <a:pt x="73" y="112"/>
                    <a:pt x="73" y="112"/>
                    <a:pt x="73" y="112"/>
                  </a:cubicBezTo>
                  <a:cubicBezTo>
                    <a:pt x="125" y="112"/>
                    <a:pt x="125" y="112"/>
                    <a:pt x="125" y="112"/>
                  </a:cubicBezTo>
                  <a:cubicBezTo>
                    <a:pt x="125" y="143"/>
                    <a:pt x="125" y="143"/>
                    <a:pt x="125" y="143"/>
                  </a:cubicBezTo>
                  <a:cubicBezTo>
                    <a:pt x="73" y="143"/>
                    <a:pt x="73" y="143"/>
                    <a:pt x="73" y="143"/>
                  </a:cubicBezTo>
                  <a:cubicBezTo>
                    <a:pt x="73" y="337"/>
                    <a:pt x="73" y="337"/>
                    <a:pt x="73" y="337"/>
                  </a:cubicBezTo>
                  <a:cubicBezTo>
                    <a:pt x="38" y="337"/>
                    <a:pt x="38" y="337"/>
                    <a:pt x="38" y="337"/>
                  </a:cubicBezTo>
                  <a:cubicBezTo>
                    <a:pt x="38" y="143"/>
                    <a:pt x="38" y="143"/>
                    <a:pt x="38" y="143"/>
                  </a:cubicBezTo>
                  <a:cubicBezTo>
                    <a:pt x="0" y="143"/>
                    <a:pt x="0" y="143"/>
                    <a:pt x="0" y="143"/>
                  </a:cubicBezTo>
                  <a:cubicBezTo>
                    <a:pt x="0" y="112"/>
                    <a:pt x="0" y="112"/>
                    <a:pt x="0" y="112"/>
                  </a:cubicBezTo>
                  <a:cubicBezTo>
                    <a:pt x="38" y="112"/>
                    <a:pt x="38" y="112"/>
                    <a:pt x="38" y="112"/>
                  </a:cubicBezTo>
                  <a:cubicBezTo>
                    <a:pt x="38" y="76"/>
                    <a:pt x="38" y="76"/>
                    <a:pt x="38" y="76"/>
                  </a:cubicBezTo>
                  <a:cubicBezTo>
                    <a:pt x="38" y="53"/>
                    <a:pt x="44" y="35"/>
                    <a:pt x="57" y="21"/>
                  </a:cubicBezTo>
                  <a:cubicBezTo>
                    <a:pt x="71" y="7"/>
                    <a:pt x="87" y="0"/>
                    <a:pt x="108" y="0"/>
                  </a:cubicBezTo>
                  <a:cubicBezTo>
                    <a:pt x="119" y="0"/>
                    <a:pt x="127" y="1"/>
                    <a:pt x="133" y="4"/>
                  </a:cubicBezTo>
                  <a:lnTo>
                    <a:pt x="133"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13"/>
            <p:cNvSpPr>
              <a:spLocks/>
            </p:cNvSpPr>
            <p:nvPr userDrawn="1"/>
          </p:nvSpPr>
          <p:spPr bwMode="auto">
            <a:xfrm>
              <a:off x="5310" y="-635"/>
              <a:ext cx="305" cy="700"/>
            </a:xfrm>
            <a:custGeom>
              <a:avLst/>
              <a:gdLst>
                <a:gd name="T0" fmla="*/ 129 w 129"/>
                <a:gd name="T1" fmla="*/ 288 h 296"/>
                <a:gd name="T2" fmla="*/ 96 w 129"/>
                <a:gd name="T3" fmla="*/ 296 h 296"/>
                <a:gd name="T4" fmla="*/ 38 w 129"/>
                <a:gd name="T5" fmla="*/ 230 h 296"/>
                <a:gd name="T6" fmla="*/ 38 w 129"/>
                <a:gd name="T7" fmla="*/ 97 h 296"/>
                <a:gd name="T8" fmla="*/ 0 w 129"/>
                <a:gd name="T9" fmla="*/ 97 h 296"/>
                <a:gd name="T10" fmla="*/ 0 w 129"/>
                <a:gd name="T11" fmla="*/ 66 h 296"/>
                <a:gd name="T12" fmla="*/ 38 w 129"/>
                <a:gd name="T13" fmla="*/ 66 h 296"/>
                <a:gd name="T14" fmla="*/ 38 w 129"/>
                <a:gd name="T15" fmla="*/ 12 h 296"/>
                <a:gd name="T16" fmla="*/ 73 w 129"/>
                <a:gd name="T17" fmla="*/ 0 h 296"/>
                <a:gd name="T18" fmla="*/ 73 w 129"/>
                <a:gd name="T19" fmla="*/ 66 h 296"/>
                <a:gd name="T20" fmla="*/ 129 w 129"/>
                <a:gd name="T21" fmla="*/ 66 h 296"/>
                <a:gd name="T22" fmla="*/ 129 w 129"/>
                <a:gd name="T23" fmla="*/ 97 h 296"/>
                <a:gd name="T24" fmla="*/ 73 w 129"/>
                <a:gd name="T25" fmla="*/ 97 h 296"/>
                <a:gd name="T26" fmla="*/ 73 w 129"/>
                <a:gd name="T27" fmla="*/ 223 h 296"/>
                <a:gd name="T28" fmla="*/ 81 w 129"/>
                <a:gd name="T29" fmla="*/ 255 h 296"/>
                <a:gd name="T30" fmla="*/ 106 w 129"/>
                <a:gd name="T31" fmla="*/ 265 h 296"/>
                <a:gd name="T32" fmla="*/ 129 w 129"/>
                <a:gd name="T33" fmla="*/ 258 h 296"/>
                <a:gd name="T34" fmla="*/ 129 w 129"/>
                <a:gd name="T35" fmla="*/ 2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9" h="296">
                  <a:moveTo>
                    <a:pt x="129" y="288"/>
                  </a:moveTo>
                  <a:cubicBezTo>
                    <a:pt x="120" y="293"/>
                    <a:pt x="109" y="296"/>
                    <a:pt x="96" y="296"/>
                  </a:cubicBezTo>
                  <a:cubicBezTo>
                    <a:pt x="57" y="296"/>
                    <a:pt x="38" y="274"/>
                    <a:pt x="38" y="230"/>
                  </a:cubicBezTo>
                  <a:cubicBezTo>
                    <a:pt x="38" y="97"/>
                    <a:pt x="38" y="97"/>
                    <a:pt x="38" y="97"/>
                  </a:cubicBezTo>
                  <a:cubicBezTo>
                    <a:pt x="0" y="97"/>
                    <a:pt x="0" y="97"/>
                    <a:pt x="0" y="97"/>
                  </a:cubicBezTo>
                  <a:cubicBezTo>
                    <a:pt x="0" y="66"/>
                    <a:pt x="0" y="66"/>
                    <a:pt x="0" y="66"/>
                  </a:cubicBezTo>
                  <a:cubicBezTo>
                    <a:pt x="38" y="66"/>
                    <a:pt x="38" y="66"/>
                    <a:pt x="38" y="66"/>
                  </a:cubicBezTo>
                  <a:cubicBezTo>
                    <a:pt x="38" y="12"/>
                    <a:pt x="38" y="12"/>
                    <a:pt x="38" y="12"/>
                  </a:cubicBezTo>
                  <a:cubicBezTo>
                    <a:pt x="73" y="0"/>
                    <a:pt x="73" y="0"/>
                    <a:pt x="73" y="0"/>
                  </a:cubicBezTo>
                  <a:cubicBezTo>
                    <a:pt x="73" y="66"/>
                    <a:pt x="73" y="66"/>
                    <a:pt x="73" y="66"/>
                  </a:cubicBezTo>
                  <a:cubicBezTo>
                    <a:pt x="129" y="66"/>
                    <a:pt x="129" y="66"/>
                    <a:pt x="129" y="66"/>
                  </a:cubicBezTo>
                  <a:cubicBezTo>
                    <a:pt x="129" y="97"/>
                    <a:pt x="129" y="97"/>
                    <a:pt x="129" y="97"/>
                  </a:cubicBezTo>
                  <a:cubicBezTo>
                    <a:pt x="73" y="97"/>
                    <a:pt x="73" y="97"/>
                    <a:pt x="73" y="97"/>
                  </a:cubicBezTo>
                  <a:cubicBezTo>
                    <a:pt x="73" y="223"/>
                    <a:pt x="73" y="223"/>
                    <a:pt x="73" y="223"/>
                  </a:cubicBezTo>
                  <a:cubicBezTo>
                    <a:pt x="73" y="238"/>
                    <a:pt x="76" y="249"/>
                    <a:pt x="81" y="255"/>
                  </a:cubicBezTo>
                  <a:cubicBezTo>
                    <a:pt x="86" y="262"/>
                    <a:pt x="94" y="265"/>
                    <a:pt x="106" y="265"/>
                  </a:cubicBezTo>
                  <a:cubicBezTo>
                    <a:pt x="115" y="265"/>
                    <a:pt x="122" y="263"/>
                    <a:pt x="129" y="258"/>
                  </a:cubicBezTo>
                  <a:lnTo>
                    <a:pt x="129"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Freeform 14"/>
            <p:cNvSpPr>
              <a:spLocks/>
            </p:cNvSpPr>
            <p:nvPr userDrawn="1"/>
          </p:nvSpPr>
          <p:spPr bwMode="auto">
            <a:xfrm>
              <a:off x="1343" y="434"/>
              <a:ext cx="949" cy="743"/>
            </a:xfrm>
            <a:custGeom>
              <a:avLst/>
              <a:gdLst>
                <a:gd name="T0" fmla="*/ 401 w 401"/>
                <a:gd name="T1" fmla="*/ 0 h 314"/>
                <a:gd name="T2" fmla="*/ 314 w 401"/>
                <a:gd name="T3" fmla="*/ 314 h 314"/>
                <a:gd name="T4" fmla="*/ 271 w 401"/>
                <a:gd name="T5" fmla="*/ 314 h 314"/>
                <a:gd name="T6" fmla="*/ 208 w 401"/>
                <a:gd name="T7" fmla="*/ 84 h 314"/>
                <a:gd name="T8" fmla="*/ 203 w 401"/>
                <a:gd name="T9" fmla="*/ 52 h 314"/>
                <a:gd name="T10" fmla="*/ 202 w 401"/>
                <a:gd name="T11" fmla="*/ 52 h 314"/>
                <a:gd name="T12" fmla="*/ 196 w 401"/>
                <a:gd name="T13" fmla="*/ 83 h 314"/>
                <a:gd name="T14" fmla="*/ 132 w 401"/>
                <a:gd name="T15" fmla="*/ 314 h 314"/>
                <a:gd name="T16" fmla="*/ 90 w 401"/>
                <a:gd name="T17" fmla="*/ 314 h 314"/>
                <a:gd name="T18" fmla="*/ 0 w 401"/>
                <a:gd name="T19" fmla="*/ 0 h 314"/>
                <a:gd name="T20" fmla="*/ 40 w 401"/>
                <a:gd name="T21" fmla="*/ 0 h 314"/>
                <a:gd name="T22" fmla="*/ 105 w 401"/>
                <a:gd name="T23" fmla="*/ 240 h 314"/>
                <a:gd name="T24" fmla="*/ 111 w 401"/>
                <a:gd name="T25" fmla="*/ 272 h 314"/>
                <a:gd name="T26" fmla="*/ 112 w 401"/>
                <a:gd name="T27" fmla="*/ 272 h 314"/>
                <a:gd name="T28" fmla="*/ 118 w 401"/>
                <a:gd name="T29" fmla="*/ 240 h 314"/>
                <a:gd name="T30" fmla="*/ 187 w 401"/>
                <a:gd name="T31" fmla="*/ 0 h 314"/>
                <a:gd name="T32" fmla="*/ 222 w 401"/>
                <a:gd name="T33" fmla="*/ 0 h 314"/>
                <a:gd name="T34" fmla="*/ 287 w 401"/>
                <a:gd name="T35" fmla="*/ 242 h 314"/>
                <a:gd name="T36" fmla="*/ 292 w 401"/>
                <a:gd name="T37" fmla="*/ 271 h 314"/>
                <a:gd name="T38" fmla="*/ 293 w 401"/>
                <a:gd name="T39" fmla="*/ 271 h 314"/>
                <a:gd name="T40" fmla="*/ 299 w 401"/>
                <a:gd name="T41" fmla="*/ 241 h 314"/>
                <a:gd name="T42" fmla="*/ 362 w 401"/>
                <a:gd name="T43" fmla="*/ 0 h 314"/>
                <a:gd name="T44" fmla="*/ 401 w 401"/>
                <a:gd name="T4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1" h="314">
                  <a:moveTo>
                    <a:pt x="401" y="0"/>
                  </a:moveTo>
                  <a:cubicBezTo>
                    <a:pt x="314" y="314"/>
                    <a:pt x="314" y="314"/>
                    <a:pt x="314" y="314"/>
                  </a:cubicBezTo>
                  <a:cubicBezTo>
                    <a:pt x="271" y="314"/>
                    <a:pt x="271" y="314"/>
                    <a:pt x="271" y="314"/>
                  </a:cubicBezTo>
                  <a:cubicBezTo>
                    <a:pt x="208" y="84"/>
                    <a:pt x="208" y="84"/>
                    <a:pt x="208" y="84"/>
                  </a:cubicBezTo>
                  <a:cubicBezTo>
                    <a:pt x="205" y="75"/>
                    <a:pt x="204" y="65"/>
                    <a:pt x="203" y="52"/>
                  </a:cubicBezTo>
                  <a:cubicBezTo>
                    <a:pt x="202" y="52"/>
                    <a:pt x="202" y="52"/>
                    <a:pt x="202" y="52"/>
                  </a:cubicBezTo>
                  <a:cubicBezTo>
                    <a:pt x="201" y="63"/>
                    <a:pt x="199" y="73"/>
                    <a:pt x="196" y="83"/>
                  </a:cubicBezTo>
                  <a:cubicBezTo>
                    <a:pt x="132" y="314"/>
                    <a:pt x="132" y="314"/>
                    <a:pt x="132" y="314"/>
                  </a:cubicBezTo>
                  <a:cubicBezTo>
                    <a:pt x="90" y="314"/>
                    <a:pt x="90" y="314"/>
                    <a:pt x="90" y="314"/>
                  </a:cubicBezTo>
                  <a:cubicBezTo>
                    <a:pt x="0" y="0"/>
                    <a:pt x="0" y="0"/>
                    <a:pt x="0" y="0"/>
                  </a:cubicBezTo>
                  <a:cubicBezTo>
                    <a:pt x="40" y="0"/>
                    <a:pt x="40" y="0"/>
                    <a:pt x="40" y="0"/>
                  </a:cubicBezTo>
                  <a:cubicBezTo>
                    <a:pt x="105" y="240"/>
                    <a:pt x="105" y="240"/>
                    <a:pt x="105" y="240"/>
                  </a:cubicBezTo>
                  <a:cubicBezTo>
                    <a:pt x="108" y="251"/>
                    <a:pt x="110" y="262"/>
                    <a:pt x="111" y="272"/>
                  </a:cubicBezTo>
                  <a:cubicBezTo>
                    <a:pt x="112" y="272"/>
                    <a:pt x="112" y="272"/>
                    <a:pt x="112" y="272"/>
                  </a:cubicBezTo>
                  <a:cubicBezTo>
                    <a:pt x="112" y="263"/>
                    <a:pt x="115" y="253"/>
                    <a:pt x="118" y="240"/>
                  </a:cubicBezTo>
                  <a:cubicBezTo>
                    <a:pt x="187" y="0"/>
                    <a:pt x="187" y="0"/>
                    <a:pt x="187" y="0"/>
                  </a:cubicBezTo>
                  <a:cubicBezTo>
                    <a:pt x="222" y="0"/>
                    <a:pt x="222" y="0"/>
                    <a:pt x="222" y="0"/>
                  </a:cubicBezTo>
                  <a:cubicBezTo>
                    <a:pt x="287" y="242"/>
                    <a:pt x="287" y="242"/>
                    <a:pt x="287" y="242"/>
                  </a:cubicBezTo>
                  <a:cubicBezTo>
                    <a:pt x="289" y="251"/>
                    <a:pt x="291" y="261"/>
                    <a:pt x="292" y="271"/>
                  </a:cubicBezTo>
                  <a:cubicBezTo>
                    <a:pt x="293" y="271"/>
                    <a:pt x="293" y="271"/>
                    <a:pt x="293" y="271"/>
                  </a:cubicBezTo>
                  <a:cubicBezTo>
                    <a:pt x="294" y="264"/>
                    <a:pt x="296" y="254"/>
                    <a:pt x="299" y="241"/>
                  </a:cubicBezTo>
                  <a:cubicBezTo>
                    <a:pt x="362" y="0"/>
                    <a:pt x="362" y="0"/>
                    <a:pt x="362" y="0"/>
                  </a:cubicBezTo>
                  <a:lnTo>
                    <a:pt x="4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Freeform 15"/>
            <p:cNvSpPr>
              <a:spLocks noEditPoints="1"/>
            </p:cNvSpPr>
            <p:nvPr userDrawn="1"/>
          </p:nvSpPr>
          <p:spPr bwMode="auto">
            <a:xfrm>
              <a:off x="2325" y="633"/>
              <a:ext cx="513" cy="556"/>
            </a:xfrm>
            <a:custGeom>
              <a:avLst/>
              <a:gdLst>
                <a:gd name="T0" fmla="*/ 217 w 217"/>
                <a:gd name="T1" fmla="*/ 117 h 235"/>
                <a:gd name="T2" fmla="*/ 187 w 217"/>
                <a:gd name="T3" fmla="*/ 203 h 235"/>
                <a:gd name="T4" fmla="*/ 107 w 217"/>
                <a:gd name="T5" fmla="*/ 235 h 235"/>
                <a:gd name="T6" fmla="*/ 29 w 217"/>
                <a:gd name="T7" fmla="*/ 203 h 235"/>
                <a:gd name="T8" fmla="*/ 0 w 217"/>
                <a:gd name="T9" fmla="*/ 120 h 235"/>
                <a:gd name="T10" fmla="*/ 30 w 217"/>
                <a:gd name="T11" fmla="*/ 32 h 235"/>
                <a:gd name="T12" fmla="*/ 112 w 217"/>
                <a:gd name="T13" fmla="*/ 0 h 235"/>
                <a:gd name="T14" fmla="*/ 189 w 217"/>
                <a:gd name="T15" fmla="*/ 31 h 235"/>
                <a:gd name="T16" fmla="*/ 217 w 217"/>
                <a:gd name="T17" fmla="*/ 117 h 235"/>
                <a:gd name="T18" fmla="*/ 181 w 217"/>
                <a:gd name="T19" fmla="*/ 118 h 235"/>
                <a:gd name="T20" fmla="*/ 162 w 217"/>
                <a:gd name="T21" fmla="*/ 53 h 235"/>
                <a:gd name="T22" fmla="*/ 110 w 217"/>
                <a:gd name="T23" fmla="*/ 31 h 235"/>
                <a:gd name="T24" fmla="*/ 56 w 217"/>
                <a:gd name="T25" fmla="*/ 54 h 235"/>
                <a:gd name="T26" fmla="*/ 36 w 217"/>
                <a:gd name="T27" fmla="*/ 119 h 235"/>
                <a:gd name="T28" fmla="*/ 56 w 217"/>
                <a:gd name="T29" fmla="*/ 182 h 235"/>
                <a:gd name="T30" fmla="*/ 110 w 217"/>
                <a:gd name="T31" fmla="*/ 204 h 235"/>
                <a:gd name="T32" fmla="*/ 163 w 217"/>
                <a:gd name="T33" fmla="*/ 182 h 235"/>
                <a:gd name="T34" fmla="*/ 181 w 217"/>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235">
                  <a:moveTo>
                    <a:pt x="217" y="117"/>
                  </a:moveTo>
                  <a:cubicBezTo>
                    <a:pt x="217" y="152"/>
                    <a:pt x="207" y="181"/>
                    <a:pt x="187" y="203"/>
                  </a:cubicBezTo>
                  <a:cubicBezTo>
                    <a:pt x="167" y="224"/>
                    <a:pt x="141" y="235"/>
                    <a:pt x="107" y="235"/>
                  </a:cubicBezTo>
                  <a:cubicBezTo>
                    <a:pt x="75" y="235"/>
                    <a:pt x="48" y="225"/>
                    <a:pt x="29" y="203"/>
                  </a:cubicBezTo>
                  <a:cubicBezTo>
                    <a:pt x="10" y="182"/>
                    <a:pt x="0" y="155"/>
                    <a:pt x="0" y="120"/>
                  </a:cubicBezTo>
                  <a:cubicBezTo>
                    <a:pt x="0" y="83"/>
                    <a:pt x="10" y="54"/>
                    <a:pt x="30" y="32"/>
                  </a:cubicBezTo>
                  <a:cubicBezTo>
                    <a:pt x="50" y="11"/>
                    <a:pt x="77" y="0"/>
                    <a:pt x="112" y="0"/>
                  </a:cubicBezTo>
                  <a:cubicBezTo>
                    <a:pt x="145" y="0"/>
                    <a:pt x="171" y="10"/>
                    <a:pt x="189" y="31"/>
                  </a:cubicBezTo>
                  <a:cubicBezTo>
                    <a:pt x="208" y="52"/>
                    <a:pt x="217" y="80"/>
                    <a:pt x="217" y="117"/>
                  </a:cubicBezTo>
                  <a:close/>
                  <a:moveTo>
                    <a:pt x="181" y="118"/>
                  </a:moveTo>
                  <a:cubicBezTo>
                    <a:pt x="181" y="90"/>
                    <a:pt x="175" y="68"/>
                    <a:pt x="162" y="53"/>
                  </a:cubicBezTo>
                  <a:cubicBezTo>
                    <a:pt x="150" y="38"/>
                    <a:pt x="133" y="31"/>
                    <a:pt x="110" y="31"/>
                  </a:cubicBezTo>
                  <a:cubicBezTo>
                    <a:pt x="87" y="31"/>
                    <a:pt x="69" y="38"/>
                    <a:pt x="56" y="54"/>
                  </a:cubicBezTo>
                  <a:cubicBezTo>
                    <a:pt x="43" y="69"/>
                    <a:pt x="36" y="91"/>
                    <a:pt x="36" y="119"/>
                  </a:cubicBezTo>
                  <a:cubicBezTo>
                    <a:pt x="36" y="146"/>
                    <a:pt x="43" y="167"/>
                    <a:pt x="56" y="182"/>
                  </a:cubicBezTo>
                  <a:cubicBezTo>
                    <a:pt x="69" y="197"/>
                    <a:pt x="87" y="204"/>
                    <a:pt x="110" y="204"/>
                  </a:cubicBezTo>
                  <a:cubicBezTo>
                    <a:pt x="133" y="204"/>
                    <a:pt x="150"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Freeform 16"/>
            <p:cNvSpPr>
              <a:spLocks/>
            </p:cNvSpPr>
            <p:nvPr userDrawn="1"/>
          </p:nvSpPr>
          <p:spPr bwMode="auto">
            <a:xfrm>
              <a:off x="2968" y="635"/>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100"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9"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7"/>
            <p:cNvSpPr>
              <a:spLocks noChangeArrowheads="1"/>
            </p:cNvSpPr>
            <p:nvPr userDrawn="1"/>
          </p:nvSpPr>
          <p:spPr bwMode="auto">
            <a:xfrm>
              <a:off x="3330" y="392"/>
              <a:ext cx="86" cy="78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18"/>
            <p:cNvSpPr>
              <a:spLocks noEditPoints="1"/>
            </p:cNvSpPr>
            <p:nvPr userDrawn="1"/>
          </p:nvSpPr>
          <p:spPr bwMode="auto">
            <a:xfrm>
              <a:off x="3543" y="392"/>
              <a:ext cx="483" cy="797"/>
            </a:xfrm>
            <a:custGeom>
              <a:avLst/>
              <a:gdLst>
                <a:gd name="T0" fmla="*/ 204 w 204"/>
                <a:gd name="T1" fmla="*/ 332 h 337"/>
                <a:gd name="T2" fmla="*/ 168 w 204"/>
                <a:gd name="T3" fmla="*/ 332 h 337"/>
                <a:gd name="T4" fmla="*/ 168 w 204"/>
                <a:gd name="T5" fmla="*/ 294 h 337"/>
                <a:gd name="T6" fmla="*/ 168 w 204"/>
                <a:gd name="T7" fmla="*/ 294 h 337"/>
                <a:gd name="T8" fmla="*/ 92 w 204"/>
                <a:gd name="T9" fmla="*/ 337 h 337"/>
                <a:gd name="T10" fmla="*/ 25 w 204"/>
                <a:gd name="T11" fmla="*/ 307 h 337"/>
                <a:gd name="T12" fmla="*/ 0 w 204"/>
                <a:gd name="T13" fmla="*/ 225 h 337"/>
                <a:gd name="T14" fmla="*/ 28 w 204"/>
                <a:gd name="T15" fmla="*/ 136 h 337"/>
                <a:gd name="T16" fmla="*/ 101 w 204"/>
                <a:gd name="T17" fmla="*/ 102 h 337"/>
                <a:gd name="T18" fmla="*/ 168 w 204"/>
                <a:gd name="T19" fmla="*/ 138 h 337"/>
                <a:gd name="T20" fmla="*/ 168 w 204"/>
                <a:gd name="T21" fmla="*/ 138 h 337"/>
                <a:gd name="T22" fmla="*/ 168 w 204"/>
                <a:gd name="T23" fmla="*/ 0 h 337"/>
                <a:gd name="T24" fmla="*/ 204 w 204"/>
                <a:gd name="T25" fmla="*/ 0 h 337"/>
                <a:gd name="T26" fmla="*/ 204 w 204"/>
                <a:gd name="T27" fmla="*/ 332 h 337"/>
                <a:gd name="T28" fmla="*/ 168 w 204"/>
                <a:gd name="T29" fmla="*/ 230 h 337"/>
                <a:gd name="T30" fmla="*/ 168 w 204"/>
                <a:gd name="T31" fmla="*/ 197 h 337"/>
                <a:gd name="T32" fmla="*/ 150 w 204"/>
                <a:gd name="T33" fmla="*/ 151 h 337"/>
                <a:gd name="T34" fmla="*/ 106 w 204"/>
                <a:gd name="T35" fmla="*/ 133 h 337"/>
                <a:gd name="T36" fmla="*/ 55 w 204"/>
                <a:gd name="T37" fmla="*/ 157 h 337"/>
                <a:gd name="T38" fmla="*/ 37 w 204"/>
                <a:gd name="T39" fmla="*/ 223 h 337"/>
                <a:gd name="T40" fmla="*/ 54 w 204"/>
                <a:gd name="T41" fmla="*/ 284 h 337"/>
                <a:gd name="T42" fmla="*/ 102 w 204"/>
                <a:gd name="T43" fmla="*/ 306 h 337"/>
                <a:gd name="T44" fmla="*/ 150 w 204"/>
                <a:gd name="T45" fmla="*/ 285 h 337"/>
                <a:gd name="T46" fmla="*/ 168 w 204"/>
                <a:gd name="T47" fmla="*/ 23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4" h="337">
                  <a:moveTo>
                    <a:pt x="204" y="332"/>
                  </a:moveTo>
                  <a:cubicBezTo>
                    <a:pt x="168" y="332"/>
                    <a:pt x="168" y="332"/>
                    <a:pt x="168" y="332"/>
                  </a:cubicBezTo>
                  <a:cubicBezTo>
                    <a:pt x="168" y="294"/>
                    <a:pt x="168" y="294"/>
                    <a:pt x="168" y="294"/>
                  </a:cubicBezTo>
                  <a:cubicBezTo>
                    <a:pt x="168" y="294"/>
                    <a:pt x="168" y="294"/>
                    <a:pt x="168" y="294"/>
                  </a:cubicBezTo>
                  <a:cubicBezTo>
                    <a:pt x="151" y="323"/>
                    <a:pt x="126" y="337"/>
                    <a:pt x="92" y="337"/>
                  </a:cubicBezTo>
                  <a:cubicBezTo>
                    <a:pt x="64" y="337"/>
                    <a:pt x="42" y="327"/>
                    <a:pt x="25" y="307"/>
                  </a:cubicBezTo>
                  <a:cubicBezTo>
                    <a:pt x="9" y="286"/>
                    <a:pt x="0" y="259"/>
                    <a:pt x="0" y="225"/>
                  </a:cubicBezTo>
                  <a:cubicBezTo>
                    <a:pt x="0" y="188"/>
                    <a:pt x="10" y="158"/>
                    <a:pt x="28" y="136"/>
                  </a:cubicBezTo>
                  <a:cubicBezTo>
                    <a:pt x="46" y="113"/>
                    <a:pt x="71" y="102"/>
                    <a:pt x="101" y="102"/>
                  </a:cubicBezTo>
                  <a:cubicBezTo>
                    <a:pt x="132" y="102"/>
                    <a:pt x="154" y="114"/>
                    <a:pt x="168" y="138"/>
                  </a:cubicBezTo>
                  <a:cubicBezTo>
                    <a:pt x="168" y="138"/>
                    <a:pt x="168" y="138"/>
                    <a:pt x="168" y="138"/>
                  </a:cubicBezTo>
                  <a:cubicBezTo>
                    <a:pt x="168" y="0"/>
                    <a:pt x="168" y="0"/>
                    <a:pt x="168" y="0"/>
                  </a:cubicBezTo>
                  <a:cubicBezTo>
                    <a:pt x="204" y="0"/>
                    <a:pt x="204" y="0"/>
                    <a:pt x="204" y="0"/>
                  </a:cubicBezTo>
                  <a:lnTo>
                    <a:pt x="204" y="332"/>
                  </a:lnTo>
                  <a:close/>
                  <a:moveTo>
                    <a:pt x="168" y="230"/>
                  </a:moveTo>
                  <a:cubicBezTo>
                    <a:pt x="168" y="197"/>
                    <a:pt x="168" y="197"/>
                    <a:pt x="168" y="197"/>
                  </a:cubicBezTo>
                  <a:cubicBezTo>
                    <a:pt x="168" y="179"/>
                    <a:pt x="162" y="163"/>
                    <a:pt x="150" y="151"/>
                  </a:cubicBezTo>
                  <a:cubicBezTo>
                    <a:pt x="138" y="139"/>
                    <a:pt x="123" y="133"/>
                    <a:pt x="106" y="133"/>
                  </a:cubicBezTo>
                  <a:cubicBezTo>
                    <a:pt x="85" y="133"/>
                    <a:pt x="68" y="141"/>
                    <a:pt x="55" y="157"/>
                  </a:cubicBezTo>
                  <a:cubicBezTo>
                    <a:pt x="43" y="173"/>
                    <a:pt x="37" y="195"/>
                    <a:pt x="37" y="223"/>
                  </a:cubicBezTo>
                  <a:cubicBezTo>
                    <a:pt x="37" y="249"/>
                    <a:pt x="43" y="269"/>
                    <a:pt x="54" y="284"/>
                  </a:cubicBezTo>
                  <a:cubicBezTo>
                    <a:pt x="66" y="299"/>
                    <a:pt x="82" y="306"/>
                    <a:pt x="102" y="306"/>
                  </a:cubicBezTo>
                  <a:cubicBezTo>
                    <a:pt x="121" y="306"/>
                    <a:pt x="137" y="299"/>
                    <a:pt x="150" y="285"/>
                  </a:cubicBezTo>
                  <a:cubicBezTo>
                    <a:pt x="162" y="271"/>
                    <a:pt x="168" y="252"/>
                    <a:pt x="168" y="2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19"/>
            <p:cNvSpPr>
              <a:spLocks/>
            </p:cNvSpPr>
            <p:nvPr userDrawn="1"/>
          </p:nvSpPr>
          <p:spPr bwMode="auto">
            <a:xfrm>
              <a:off x="4123" y="645"/>
              <a:ext cx="728" cy="532"/>
            </a:xfrm>
            <a:custGeom>
              <a:avLst/>
              <a:gdLst>
                <a:gd name="T0" fmla="*/ 308 w 308"/>
                <a:gd name="T1" fmla="*/ 0 h 225"/>
                <a:gd name="T2" fmla="*/ 242 w 308"/>
                <a:gd name="T3" fmla="*/ 225 h 225"/>
                <a:gd name="T4" fmla="*/ 206 w 308"/>
                <a:gd name="T5" fmla="*/ 225 h 225"/>
                <a:gd name="T6" fmla="*/ 160 w 308"/>
                <a:gd name="T7" fmla="*/ 64 h 225"/>
                <a:gd name="T8" fmla="*/ 157 w 308"/>
                <a:gd name="T9" fmla="*/ 43 h 225"/>
                <a:gd name="T10" fmla="*/ 156 w 308"/>
                <a:gd name="T11" fmla="*/ 43 h 225"/>
                <a:gd name="T12" fmla="*/ 151 w 308"/>
                <a:gd name="T13" fmla="*/ 64 h 225"/>
                <a:gd name="T14" fmla="*/ 102 w 308"/>
                <a:gd name="T15" fmla="*/ 225 h 225"/>
                <a:gd name="T16" fmla="*/ 67 w 308"/>
                <a:gd name="T17" fmla="*/ 225 h 225"/>
                <a:gd name="T18" fmla="*/ 0 w 308"/>
                <a:gd name="T19" fmla="*/ 0 h 225"/>
                <a:gd name="T20" fmla="*/ 37 w 308"/>
                <a:gd name="T21" fmla="*/ 0 h 225"/>
                <a:gd name="T22" fmla="*/ 83 w 308"/>
                <a:gd name="T23" fmla="*/ 169 h 225"/>
                <a:gd name="T24" fmla="*/ 86 w 308"/>
                <a:gd name="T25" fmla="*/ 189 h 225"/>
                <a:gd name="T26" fmla="*/ 87 w 308"/>
                <a:gd name="T27" fmla="*/ 189 h 225"/>
                <a:gd name="T28" fmla="*/ 91 w 308"/>
                <a:gd name="T29" fmla="*/ 169 h 225"/>
                <a:gd name="T30" fmla="*/ 142 w 308"/>
                <a:gd name="T31" fmla="*/ 0 h 225"/>
                <a:gd name="T32" fmla="*/ 174 w 308"/>
                <a:gd name="T33" fmla="*/ 0 h 225"/>
                <a:gd name="T34" fmla="*/ 220 w 308"/>
                <a:gd name="T35" fmla="*/ 169 h 225"/>
                <a:gd name="T36" fmla="*/ 223 w 308"/>
                <a:gd name="T37" fmla="*/ 190 h 225"/>
                <a:gd name="T38" fmla="*/ 225 w 308"/>
                <a:gd name="T39" fmla="*/ 190 h 225"/>
                <a:gd name="T40" fmla="*/ 228 w 308"/>
                <a:gd name="T41" fmla="*/ 169 h 225"/>
                <a:gd name="T42" fmla="*/ 273 w 308"/>
                <a:gd name="T43" fmla="*/ 0 h 225"/>
                <a:gd name="T44" fmla="*/ 308 w 308"/>
                <a:gd name="T4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8" h="225">
                  <a:moveTo>
                    <a:pt x="308" y="0"/>
                  </a:moveTo>
                  <a:cubicBezTo>
                    <a:pt x="242" y="225"/>
                    <a:pt x="242" y="225"/>
                    <a:pt x="242" y="225"/>
                  </a:cubicBezTo>
                  <a:cubicBezTo>
                    <a:pt x="206" y="225"/>
                    <a:pt x="206" y="225"/>
                    <a:pt x="206" y="225"/>
                  </a:cubicBezTo>
                  <a:cubicBezTo>
                    <a:pt x="160" y="64"/>
                    <a:pt x="160" y="64"/>
                    <a:pt x="160" y="64"/>
                  </a:cubicBezTo>
                  <a:cubicBezTo>
                    <a:pt x="158" y="59"/>
                    <a:pt x="157" y="52"/>
                    <a:pt x="157" y="43"/>
                  </a:cubicBezTo>
                  <a:cubicBezTo>
                    <a:pt x="156" y="43"/>
                    <a:pt x="156" y="43"/>
                    <a:pt x="156" y="43"/>
                  </a:cubicBezTo>
                  <a:cubicBezTo>
                    <a:pt x="155" y="49"/>
                    <a:pt x="154" y="55"/>
                    <a:pt x="151" y="64"/>
                  </a:cubicBezTo>
                  <a:cubicBezTo>
                    <a:pt x="102" y="225"/>
                    <a:pt x="102" y="225"/>
                    <a:pt x="102" y="225"/>
                  </a:cubicBezTo>
                  <a:cubicBezTo>
                    <a:pt x="67" y="225"/>
                    <a:pt x="67" y="225"/>
                    <a:pt x="67" y="225"/>
                  </a:cubicBezTo>
                  <a:cubicBezTo>
                    <a:pt x="0" y="0"/>
                    <a:pt x="0" y="0"/>
                    <a:pt x="0" y="0"/>
                  </a:cubicBezTo>
                  <a:cubicBezTo>
                    <a:pt x="37" y="0"/>
                    <a:pt x="37" y="0"/>
                    <a:pt x="37" y="0"/>
                  </a:cubicBezTo>
                  <a:cubicBezTo>
                    <a:pt x="83" y="169"/>
                    <a:pt x="83" y="169"/>
                    <a:pt x="83" y="169"/>
                  </a:cubicBezTo>
                  <a:cubicBezTo>
                    <a:pt x="84" y="175"/>
                    <a:pt x="85" y="182"/>
                    <a:pt x="86" y="189"/>
                  </a:cubicBezTo>
                  <a:cubicBezTo>
                    <a:pt x="87" y="189"/>
                    <a:pt x="87" y="189"/>
                    <a:pt x="87" y="189"/>
                  </a:cubicBezTo>
                  <a:cubicBezTo>
                    <a:pt x="88" y="184"/>
                    <a:pt x="89" y="177"/>
                    <a:pt x="91" y="169"/>
                  </a:cubicBezTo>
                  <a:cubicBezTo>
                    <a:pt x="142" y="0"/>
                    <a:pt x="142" y="0"/>
                    <a:pt x="142" y="0"/>
                  </a:cubicBezTo>
                  <a:cubicBezTo>
                    <a:pt x="174" y="0"/>
                    <a:pt x="174" y="0"/>
                    <a:pt x="174" y="0"/>
                  </a:cubicBezTo>
                  <a:cubicBezTo>
                    <a:pt x="220" y="169"/>
                    <a:pt x="220" y="169"/>
                    <a:pt x="220" y="169"/>
                  </a:cubicBezTo>
                  <a:cubicBezTo>
                    <a:pt x="222" y="175"/>
                    <a:pt x="223" y="182"/>
                    <a:pt x="223" y="190"/>
                  </a:cubicBezTo>
                  <a:cubicBezTo>
                    <a:pt x="225" y="190"/>
                    <a:pt x="225" y="190"/>
                    <a:pt x="225" y="190"/>
                  </a:cubicBezTo>
                  <a:cubicBezTo>
                    <a:pt x="225" y="183"/>
                    <a:pt x="226" y="176"/>
                    <a:pt x="228" y="169"/>
                  </a:cubicBezTo>
                  <a:cubicBezTo>
                    <a:pt x="273" y="0"/>
                    <a:pt x="273" y="0"/>
                    <a:pt x="273" y="0"/>
                  </a:cubicBez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0"/>
            <p:cNvSpPr>
              <a:spLocks noEditPoints="1"/>
            </p:cNvSpPr>
            <p:nvPr userDrawn="1"/>
          </p:nvSpPr>
          <p:spPr bwMode="auto">
            <a:xfrm>
              <a:off x="4939" y="401"/>
              <a:ext cx="109" cy="776"/>
            </a:xfrm>
            <a:custGeom>
              <a:avLst/>
              <a:gdLst>
                <a:gd name="T0" fmla="*/ 46 w 46"/>
                <a:gd name="T1" fmla="*/ 23 h 328"/>
                <a:gd name="T2" fmla="*/ 39 w 46"/>
                <a:gd name="T3" fmla="*/ 40 h 328"/>
                <a:gd name="T4" fmla="*/ 23 w 46"/>
                <a:gd name="T5" fmla="*/ 46 h 328"/>
                <a:gd name="T6" fmla="*/ 6 w 46"/>
                <a:gd name="T7" fmla="*/ 40 h 328"/>
                <a:gd name="T8" fmla="*/ 0 w 46"/>
                <a:gd name="T9" fmla="*/ 23 h 328"/>
                <a:gd name="T10" fmla="*/ 6 w 46"/>
                <a:gd name="T11" fmla="*/ 7 h 328"/>
                <a:gd name="T12" fmla="*/ 23 w 46"/>
                <a:gd name="T13" fmla="*/ 0 h 328"/>
                <a:gd name="T14" fmla="*/ 39 w 46"/>
                <a:gd name="T15" fmla="*/ 7 h 328"/>
                <a:gd name="T16" fmla="*/ 46 w 46"/>
                <a:gd name="T17" fmla="*/ 23 h 328"/>
                <a:gd name="T18" fmla="*/ 40 w 46"/>
                <a:gd name="T19" fmla="*/ 328 h 328"/>
                <a:gd name="T20" fmla="*/ 4 w 46"/>
                <a:gd name="T21" fmla="*/ 328 h 328"/>
                <a:gd name="T22" fmla="*/ 4 w 46"/>
                <a:gd name="T23" fmla="*/ 103 h 328"/>
                <a:gd name="T24" fmla="*/ 40 w 46"/>
                <a:gd name="T25" fmla="*/ 103 h 328"/>
                <a:gd name="T26" fmla="*/ 40 w 46"/>
                <a:gd name="T27" fmla="*/ 3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328">
                  <a:moveTo>
                    <a:pt x="46" y="23"/>
                  </a:moveTo>
                  <a:cubicBezTo>
                    <a:pt x="46" y="30"/>
                    <a:pt x="44" y="35"/>
                    <a:pt x="39" y="40"/>
                  </a:cubicBezTo>
                  <a:cubicBezTo>
                    <a:pt x="34" y="44"/>
                    <a:pt x="29" y="46"/>
                    <a:pt x="23" y="46"/>
                  </a:cubicBezTo>
                  <a:cubicBezTo>
                    <a:pt x="16" y="46"/>
                    <a:pt x="11" y="44"/>
                    <a:pt x="6" y="40"/>
                  </a:cubicBezTo>
                  <a:cubicBezTo>
                    <a:pt x="2" y="36"/>
                    <a:pt x="0" y="30"/>
                    <a:pt x="0" y="23"/>
                  </a:cubicBezTo>
                  <a:cubicBezTo>
                    <a:pt x="0" y="17"/>
                    <a:pt x="2" y="11"/>
                    <a:pt x="6" y="7"/>
                  </a:cubicBezTo>
                  <a:cubicBezTo>
                    <a:pt x="10" y="2"/>
                    <a:pt x="16" y="0"/>
                    <a:pt x="23" y="0"/>
                  </a:cubicBezTo>
                  <a:cubicBezTo>
                    <a:pt x="29" y="0"/>
                    <a:pt x="35" y="2"/>
                    <a:pt x="39" y="7"/>
                  </a:cubicBezTo>
                  <a:cubicBezTo>
                    <a:pt x="44" y="11"/>
                    <a:pt x="46" y="17"/>
                    <a:pt x="46" y="23"/>
                  </a:cubicBezTo>
                  <a:close/>
                  <a:moveTo>
                    <a:pt x="40" y="328"/>
                  </a:moveTo>
                  <a:cubicBezTo>
                    <a:pt x="4" y="328"/>
                    <a:pt x="4" y="328"/>
                    <a:pt x="4" y="328"/>
                  </a:cubicBezTo>
                  <a:cubicBezTo>
                    <a:pt x="4" y="103"/>
                    <a:pt x="4" y="103"/>
                    <a:pt x="4" y="103"/>
                  </a:cubicBezTo>
                  <a:cubicBezTo>
                    <a:pt x="40" y="103"/>
                    <a:pt x="40" y="103"/>
                    <a:pt x="40" y="103"/>
                  </a:cubicBezTo>
                  <a:lnTo>
                    <a:pt x="40" y="3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1"/>
            <p:cNvSpPr>
              <a:spLocks noEditPoints="1"/>
            </p:cNvSpPr>
            <p:nvPr userDrawn="1"/>
          </p:nvSpPr>
          <p:spPr bwMode="auto">
            <a:xfrm>
              <a:off x="5164" y="392"/>
              <a:ext cx="480" cy="797"/>
            </a:xfrm>
            <a:custGeom>
              <a:avLst/>
              <a:gdLst>
                <a:gd name="T0" fmla="*/ 203 w 203"/>
                <a:gd name="T1" fmla="*/ 332 h 337"/>
                <a:gd name="T2" fmla="*/ 168 w 203"/>
                <a:gd name="T3" fmla="*/ 332 h 337"/>
                <a:gd name="T4" fmla="*/ 168 w 203"/>
                <a:gd name="T5" fmla="*/ 294 h 337"/>
                <a:gd name="T6" fmla="*/ 167 w 203"/>
                <a:gd name="T7" fmla="*/ 294 h 337"/>
                <a:gd name="T8" fmla="*/ 91 w 203"/>
                <a:gd name="T9" fmla="*/ 337 h 337"/>
                <a:gd name="T10" fmla="*/ 24 w 203"/>
                <a:gd name="T11" fmla="*/ 307 h 337"/>
                <a:gd name="T12" fmla="*/ 0 w 203"/>
                <a:gd name="T13" fmla="*/ 225 h 337"/>
                <a:gd name="T14" fmla="*/ 27 w 203"/>
                <a:gd name="T15" fmla="*/ 136 h 337"/>
                <a:gd name="T16" fmla="*/ 101 w 203"/>
                <a:gd name="T17" fmla="*/ 102 h 337"/>
                <a:gd name="T18" fmla="*/ 167 w 203"/>
                <a:gd name="T19" fmla="*/ 138 h 337"/>
                <a:gd name="T20" fmla="*/ 168 w 203"/>
                <a:gd name="T21" fmla="*/ 138 h 337"/>
                <a:gd name="T22" fmla="*/ 168 w 203"/>
                <a:gd name="T23" fmla="*/ 0 h 337"/>
                <a:gd name="T24" fmla="*/ 203 w 203"/>
                <a:gd name="T25" fmla="*/ 0 h 337"/>
                <a:gd name="T26" fmla="*/ 203 w 203"/>
                <a:gd name="T27" fmla="*/ 332 h 337"/>
                <a:gd name="T28" fmla="*/ 168 w 203"/>
                <a:gd name="T29" fmla="*/ 230 h 337"/>
                <a:gd name="T30" fmla="*/ 168 w 203"/>
                <a:gd name="T31" fmla="*/ 197 h 337"/>
                <a:gd name="T32" fmla="*/ 149 w 203"/>
                <a:gd name="T33" fmla="*/ 151 h 337"/>
                <a:gd name="T34" fmla="*/ 105 w 203"/>
                <a:gd name="T35" fmla="*/ 133 h 337"/>
                <a:gd name="T36" fmla="*/ 54 w 203"/>
                <a:gd name="T37" fmla="*/ 157 h 337"/>
                <a:gd name="T38" fmla="*/ 36 w 203"/>
                <a:gd name="T39" fmla="*/ 223 h 337"/>
                <a:gd name="T40" fmla="*/ 53 w 203"/>
                <a:gd name="T41" fmla="*/ 284 h 337"/>
                <a:gd name="T42" fmla="*/ 101 w 203"/>
                <a:gd name="T43" fmla="*/ 306 h 337"/>
                <a:gd name="T44" fmla="*/ 149 w 203"/>
                <a:gd name="T45" fmla="*/ 285 h 337"/>
                <a:gd name="T46" fmla="*/ 168 w 203"/>
                <a:gd name="T47" fmla="*/ 23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3" h="337">
                  <a:moveTo>
                    <a:pt x="203" y="332"/>
                  </a:moveTo>
                  <a:cubicBezTo>
                    <a:pt x="168" y="332"/>
                    <a:pt x="168" y="332"/>
                    <a:pt x="168" y="332"/>
                  </a:cubicBezTo>
                  <a:cubicBezTo>
                    <a:pt x="168" y="294"/>
                    <a:pt x="168" y="294"/>
                    <a:pt x="168" y="294"/>
                  </a:cubicBezTo>
                  <a:cubicBezTo>
                    <a:pt x="167" y="294"/>
                    <a:pt x="167" y="294"/>
                    <a:pt x="167" y="294"/>
                  </a:cubicBezTo>
                  <a:cubicBezTo>
                    <a:pt x="150" y="323"/>
                    <a:pt x="125" y="337"/>
                    <a:pt x="91" y="337"/>
                  </a:cubicBezTo>
                  <a:cubicBezTo>
                    <a:pt x="63" y="337"/>
                    <a:pt x="41" y="327"/>
                    <a:pt x="24" y="307"/>
                  </a:cubicBezTo>
                  <a:cubicBezTo>
                    <a:pt x="8" y="286"/>
                    <a:pt x="0" y="259"/>
                    <a:pt x="0" y="225"/>
                  </a:cubicBezTo>
                  <a:cubicBezTo>
                    <a:pt x="0" y="188"/>
                    <a:pt x="9" y="158"/>
                    <a:pt x="27" y="136"/>
                  </a:cubicBezTo>
                  <a:cubicBezTo>
                    <a:pt x="45" y="113"/>
                    <a:pt x="70" y="102"/>
                    <a:pt x="101" y="102"/>
                  </a:cubicBezTo>
                  <a:cubicBezTo>
                    <a:pt x="131" y="102"/>
                    <a:pt x="153" y="114"/>
                    <a:pt x="167" y="138"/>
                  </a:cubicBezTo>
                  <a:cubicBezTo>
                    <a:pt x="168" y="138"/>
                    <a:pt x="168" y="138"/>
                    <a:pt x="168" y="138"/>
                  </a:cubicBezTo>
                  <a:cubicBezTo>
                    <a:pt x="168" y="0"/>
                    <a:pt x="168" y="0"/>
                    <a:pt x="168" y="0"/>
                  </a:cubicBezTo>
                  <a:cubicBezTo>
                    <a:pt x="203" y="0"/>
                    <a:pt x="203" y="0"/>
                    <a:pt x="203" y="0"/>
                  </a:cubicBezTo>
                  <a:lnTo>
                    <a:pt x="203" y="332"/>
                  </a:lnTo>
                  <a:close/>
                  <a:moveTo>
                    <a:pt x="168" y="230"/>
                  </a:moveTo>
                  <a:cubicBezTo>
                    <a:pt x="168" y="197"/>
                    <a:pt x="168" y="197"/>
                    <a:pt x="168" y="197"/>
                  </a:cubicBezTo>
                  <a:cubicBezTo>
                    <a:pt x="168" y="179"/>
                    <a:pt x="162" y="163"/>
                    <a:pt x="149" y="151"/>
                  </a:cubicBezTo>
                  <a:cubicBezTo>
                    <a:pt x="137" y="139"/>
                    <a:pt x="122" y="133"/>
                    <a:pt x="105" y="133"/>
                  </a:cubicBezTo>
                  <a:cubicBezTo>
                    <a:pt x="84" y="133"/>
                    <a:pt x="67" y="141"/>
                    <a:pt x="54" y="157"/>
                  </a:cubicBezTo>
                  <a:cubicBezTo>
                    <a:pt x="42" y="173"/>
                    <a:pt x="36" y="195"/>
                    <a:pt x="36" y="223"/>
                  </a:cubicBezTo>
                  <a:cubicBezTo>
                    <a:pt x="36" y="249"/>
                    <a:pt x="42" y="269"/>
                    <a:pt x="53" y="284"/>
                  </a:cubicBezTo>
                  <a:cubicBezTo>
                    <a:pt x="65" y="299"/>
                    <a:pt x="81" y="306"/>
                    <a:pt x="101" y="306"/>
                  </a:cubicBezTo>
                  <a:cubicBezTo>
                    <a:pt x="120" y="306"/>
                    <a:pt x="136" y="299"/>
                    <a:pt x="149" y="285"/>
                  </a:cubicBezTo>
                  <a:cubicBezTo>
                    <a:pt x="161" y="271"/>
                    <a:pt x="168" y="252"/>
                    <a:pt x="168" y="2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2"/>
            <p:cNvSpPr>
              <a:spLocks noEditPoints="1"/>
            </p:cNvSpPr>
            <p:nvPr userDrawn="1"/>
          </p:nvSpPr>
          <p:spPr bwMode="auto">
            <a:xfrm>
              <a:off x="5774" y="633"/>
              <a:ext cx="454" cy="556"/>
            </a:xfrm>
            <a:custGeom>
              <a:avLst/>
              <a:gdLst>
                <a:gd name="T0" fmla="*/ 192 w 192"/>
                <a:gd name="T1" fmla="*/ 126 h 235"/>
                <a:gd name="T2" fmla="*/ 36 w 192"/>
                <a:gd name="T3" fmla="*/ 126 h 235"/>
                <a:gd name="T4" fmla="*/ 56 w 192"/>
                <a:gd name="T5" fmla="*/ 184 h 235"/>
                <a:gd name="T6" fmla="*/ 108 w 192"/>
                <a:gd name="T7" fmla="*/ 204 h 235"/>
                <a:gd name="T8" fmla="*/ 177 w 192"/>
                <a:gd name="T9" fmla="*/ 180 h 235"/>
                <a:gd name="T10" fmla="*/ 177 w 192"/>
                <a:gd name="T11" fmla="*/ 213 h 235"/>
                <a:gd name="T12" fmla="*/ 100 w 192"/>
                <a:gd name="T13" fmla="*/ 235 h 235"/>
                <a:gd name="T14" fmla="*/ 26 w 192"/>
                <a:gd name="T15" fmla="*/ 204 h 235"/>
                <a:gd name="T16" fmla="*/ 0 w 192"/>
                <a:gd name="T17" fmla="*/ 118 h 235"/>
                <a:gd name="T18" fmla="*/ 13 w 192"/>
                <a:gd name="T19" fmla="*/ 58 h 235"/>
                <a:gd name="T20" fmla="*/ 49 w 192"/>
                <a:gd name="T21" fmla="*/ 15 h 235"/>
                <a:gd name="T22" fmla="*/ 101 w 192"/>
                <a:gd name="T23" fmla="*/ 0 h 235"/>
                <a:gd name="T24" fmla="*/ 168 w 192"/>
                <a:gd name="T25" fmla="*/ 28 h 235"/>
                <a:gd name="T26" fmla="*/ 192 w 192"/>
                <a:gd name="T27" fmla="*/ 108 h 235"/>
                <a:gd name="T28" fmla="*/ 192 w 192"/>
                <a:gd name="T29" fmla="*/ 126 h 235"/>
                <a:gd name="T30" fmla="*/ 156 w 192"/>
                <a:gd name="T31" fmla="*/ 96 h 235"/>
                <a:gd name="T32" fmla="*/ 141 w 192"/>
                <a:gd name="T33" fmla="*/ 48 h 235"/>
                <a:gd name="T34" fmla="*/ 101 w 192"/>
                <a:gd name="T35" fmla="*/ 31 h 235"/>
                <a:gd name="T36" fmla="*/ 59 w 192"/>
                <a:gd name="T37" fmla="*/ 48 h 235"/>
                <a:gd name="T38" fmla="*/ 37 w 192"/>
                <a:gd name="T39" fmla="*/ 96 h 235"/>
                <a:gd name="T40" fmla="*/ 156 w 192"/>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235">
                  <a:moveTo>
                    <a:pt x="192" y="126"/>
                  </a:moveTo>
                  <a:cubicBezTo>
                    <a:pt x="36" y="126"/>
                    <a:pt x="36" y="126"/>
                    <a:pt x="36" y="126"/>
                  </a:cubicBezTo>
                  <a:cubicBezTo>
                    <a:pt x="37" y="152"/>
                    <a:pt x="43" y="171"/>
                    <a:pt x="56" y="184"/>
                  </a:cubicBezTo>
                  <a:cubicBezTo>
                    <a:pt x="69" y="198"/>
                    <a:pt x="86" y="204"/>
                    <a:pt x="108" y="204"/>
                  </a:cubicBezTo>
                  <a:cubicBezTo>
                    <a:pt x="133" y="204"/>
                    <a:pt x="156" y="196"/>
                    <a:pt x="177" y="180"/>
                  </a:cubicBezTo>
                  <a:cubicBezTo>
                    <a:pt x="177" y="213"/>
                    <a:pt x="177" y="213"/>
                    <a:pt x="177" y="213"/>
                  </a:cubicBezTo>
                  <a:cubicBezTo>
                    <a:pt x="157" y="228"/>
                    <a:pt x="132" y="235"/>
                    <a:pt x="100" y="235"/>
                  </a:cubicBezTo>
                  <a:cubicBezTo>
                    <a:pt x="68" y="235"/>
                    <a:pt x="44" y="225"/>
                    <a:pt x="26" y="204"/>
                  </a:cubicBezTo>
                  <a:cubicBezTo>
                    <a:pt x="8" y="183"/>
                    <a:pt x="0" y="155"/>
                    <a:pt x="0" y="118"/>
                  </a:cubicBezTo>
                  <a:cubicBezTo>
                    <a:pt x="0" y="96"/>
                    <a:pt x="4" y="76"/>
                    <a:pt x="13" y="58"/>
                  </a:cubicBezTo>
                  <a:cubicBezTo>
                    <a:pt x="22" y="39"/>
                    <a:pt x="34" y="25"/>
                    <a:pt x="49" y="15"/>
                  </a:cubicBezTo>
                  <a:cubicBezTo>
                    <a:pt x="65" y="5"/>
                    <a:pt x="82" y="0"/>
                    <a:pt x="101" y="0"/>
                  </a:cubicBezTo>
                  <a:cubicBezTo>
                    <a:pt x="130" y="0"/>
                    <a:pt x="152" y="9"/>
                    <a:pt x="168" y="28"/>
                  </a:cubicBezTo>
                  <a:cubicBezTo>
                    <a:pt x="184" y="47"/>
                    <a:pt x="192" y="74"/>
                    <a:pt x="192" y="108"/>
                  </a:cubicBezTo>
                  <a:lnTo>
                    <a:pt x="192" y="126"/>
                  </a:lnTo>
                  <a:close/>
                  <a:moveTo>
                    <a:pt x="156" y="96"/>
                  </a:moveTo>
                  <a:cubicBezTo>
                    <a:pt x="156" y="75"/>
                    <a:pt x="151" y="59"/>
                    <a:pt x="141" y="48"/>
                  </a:cubicBezTo>
                  <a:cubicBezTo>
                    <a:pt x="132" y="36"/>
                    <a:pt x="118" y="31"/>
                    <a:pt x="101" y="31"/>
                  </a:cubicBezTo>
                  <a:cubicBezTo>
                    <a:pt x="84" y="31"/>
                    <a:pt x="70" y="37"/>
                    <a:pt x="59" y="48"/>
                  </a:cubicBezTo>
                  <a:cubicBezTo>
                    <a:pt x="47" y="60"/>
                    <a:pt x="40" y="76"/>
                    <a:pt x="37" y="96"/>
                  </a:cubicBezTo>
                  <a:lnTo>
                    <a:pt x="15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3"/>
            <p:cNvSpPr>
              <a:spLocks noEditPoints="1"/>
            </p:cNvSpPr>
            <p:nvPr userDrawn="1"/>
          </p:nvSpPr>
          <p:spPr bwMode="auto">
            <a:xfrm>
              <a:off x="1426" y="1557"/>
              <a:ext cx="447" cy="743"/>
            </a:xfrm>
            <a:custGeom>
              <a:avLst/>
              <a:gdLst>
                <a:gd name="T0" fmla="*/ 189 w 189"/>
                <a:gd name="T1" fmla="*/ 93 h 314"/>
                <a:gd name="T2" fmla="*/ 158 w 189"/>
                <a:gd name="T3" fmla="*/ 167 h 314"/>
                <a:gd name="T4" fmla="*/ 77 w 189"/>
                <a:gd name="T5" fmla="*/ 195 h 314"/>
                <a:gd name="T6" fmla="*/ 36 w 189"/>
                <a:gd name="T7" fmla="*/ 195 h 314"/>
                <a:gd name="T8" fmla="*/ 36 w 189"/>
                <a:gd name="T9" fmla="*/ 314 h 314"/>
                <a:gd name="T10" fmla="*/ 0 w 189"/>
                <a:gd name="T11" fmla="*/ 314 h 314"/>
                <a:gd name="T12" fmla="*/ 0 w 189"/>
                <a:gd name="T13" fmla="*/ 0 h 314"/>
                <a:gd name="T14" fmla="*/ 85 w 189"/>
                <a:gd name="T15" fmla="*/ 0 h 314"/>
                <a:gd name="T16" fmla="*/ 161 w 189"/>
                <a:gd name="T17" fmla="*/ 24 h 314"/>
                <a:gd name="T18" fmla="*/ 189 w 189"/>
                <a:gd name="T19" fmla="*/ 93 h 314"/>
                <a:gd name="T20" fmla="*/ 151 w 189"/>
                <a:gd name="T21" fmla="*/ 95 h 314"/>
                <a:gd name="T22" fmla="*/ 78 w 189"/>
                <a:gd name="T23" fmla="*/ 33 h 314"/>
                <a:gd name="T24" fmla="*/ 36 w 189"/>
                <a:gd name="T25" fmla="*/ 33 h 314"/>
                <a:gd name="T26" fmla="*/ 36 w 189"/>
                <a:gd name="T27" fmla="*/ 162 h 314"/>
                <a:gd name="T28" fmla="*/ 74 w 189"/>
                <a:gd name="T29" fmla="*/ 162 h 314"/>
                <a:gd name="T30" fmla="*/ 131 w 189"/>
                <a:gd name="T31" fmla="*/ 144 h 314"/>
                <a:gd name="T32" fmla="*/ 151 w 189"/>
                <a:gd name="T33" fmla="*/ 9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9" h="314">
                  <a:moveTo>
                    <a:pt x="189" y="93"/>
                  </a:moveTo>
                  <a:cubicBezTo>
                    <a:pt x="189" y="124"/>
                    <a:pt x="178" y="148"/>
                    <a:pt x="158" y="167"/>
                  </a:cubicBezTo>
                  <a:cubicBezTo>
                    <a:pt x="137" y="185"/>
                    <a:pt x="110" y="195"/>
                    <a:pt x="77" y="195"/>
                  </a:cubicBezTo>
                  <a:cubicBezTo>
                    <a:pt x="36" y="195"/>
                    <a:pt x="36" y="195"/>
                    <a:pt x="36" y="195"/>
                  </a:cubicBezTo>
                  <a:cubicBezTo>
                    <a:pt x="36" y="314"/>
                    <a:pt x="36" y="314"/>
                    <a:pt x="36" y="314"/>
                  </a:cubicBezTo>
                  <a:cubicBezTo>
                    <a:pt x="0" y="314"/>
                    <a:pt x="0" y="314"/>
                    <a:pt x="0" y="314"/>
                  </a:cubicBezTo>
                  <a:cubicBezTo>
                    <a:pt x="0" y="0"/>
                    <a:pt x="0" y="0"/>
                    <a:pt x="0" y="0"/>
                  </a:cubicBezTo>
                  <a:cubicBezTo>
                    <a:pt x="85" y="0"/>
                    <a:pt x="85" y="0"/>
                    <a:pt x="85" y="0"/>
                  </a:cubicBezTo>
                  <a:cubicBezTo>
                    <a:pt x="118" y="0"/>
                    <a:pt x="143" y="8"/>
                    <a:pt x="161" y="24"/>
                  </a:cubicBezTo>
                  <a:cubicBezTo>
                    <a:pt x="180" y="41"/>
                    <a:pt x="189" y="64"/>
                    <a:pt x="189" y="93"/>
                  </a:cubicBezTo>
                  <a:close/>
                  <a:moveTo>
                    <a:pt x="151" y="95"/>
                  </a:moveTo>
                  <a:cubicBezTo>
                    <a:pt x="151" y="54"/>
                    <a:pt x="127" y="33"/>
                    <a:pt x="78" y="33"/>
                  </a:cubicBezTo>
                  <a:cubicBezTo>
                    <a:pt x="36" y="33"/>
                    <a:pt x="36" y="33"/>
                    <a:pt x="36" y="33"/>
                  </a:cubicBezTo>
                  <a:cubicBezTo>
                    <a:pt x="36" y="162"/>
                    <a:pt x="36" y="162"/>
                    <a:pt x="36" y="162"/>
                  </a:cubicBezTo>
                  <a:cubicBezTo>
                    <a:pt x="74" y="162"/>
                    <a:pt x="74" y="162"/>
                    <a:pt x="74" y="162"/>
                  </a:cubicBezTo>
                  <a:cubicBezTo>
                    <a:pt x="99" y="162"/>
                    <a:pt x="118" y="156"/>
                    <a:pt x="131" y="144"/>
                  </a:cubicBezTo>
                  <a:cubicBezTo>
                    <a:pt x="144" y="133"/>
                    <a:pt x="151" y="117"/>
                    <a:pt x="15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4"/>
            <p:cNvSpPr>
              <a:spLocks noEditPoints="1"/>
            </p:cNvSpPr>
            <p:nvPr userDrawn="1"/>
          </p:nvSpPr>
          <p:spPr bwMode="auto">
            <a:xfrm>
              <a:off x="1923" y="1756"/>
              <a:ext cx="411" cy="556"/>
            </a:xfrm>
            <a:custGeom>
              <a:avLst/>
              <a:gdLst>
                <a:gd name="T0" fmla="*/ 174 w 174"/>
                <a:gd name="T1" fmla="*/ 230 h 235"/>
                <a:gd name="T2" fmla="*/ 139 w 174"/>
                <a:gd name="T3" fmla="*/ 230 h 235"/>
                <a:gd name="T4" fmla="*/ 139 w 174"/>
                <a:gd name="T5" fmla="*/ 195 h 235"/>
                <a:gd name="T6" fmla="*/ 138 w 174"/>
                <a:gd name="T7" fmla="*/ 195 h 235"/>
                <a:gd name="T8" fmla="*/ 70 w 174"/>
                <a:gd name="T9" fmla="*/ 235 h 235"/>
                <a:gd name="T10" fmla="*/ 19 w 174"/>
                <a:gd name="T11" fmla="*/ 218 h 235"/>
                <a:gd name="T12" fmla="*/ 0 w 174"/>
                <a:gd name="T13" fmla="*/ 170 h 235"/>
                <a:gd name="T14" fmla="*/ 73 w 174"/>
                <a:gd name="T15" fmla="*/ 97 h 235"/>
                <a:gd name="T16" fmla="*/ 139 w 174"/>
                <a:gd name="T17" fmla="*/ 87 h 235"/>
                <a:gd name="T18" fmla="*/ 93 w 174"/>
                <a:gd name="T19" fmla="*/ 31 h 235"/>
                <a:gd name="T20" fmla="*/ 21 w 174"/>
                <a:gd name="T21" fmla="*/ 58 h 235"/>
                <a:gd name="T22" fmla="*/ 21 w 174"/>
                <a:gd name="T23" fmla="*/ 21 h 235"/>
                <a:gd name="T24" fmla="*/ 55 w 174"/>
                <a:gd name="T25" fmla="*/ 7 h 235"/>
                <a:gd name="T26" fmla="*/ 96 w 174"/>
                <a:gd name="T27" fmla="*/ 0 h 235"/>
                <a:gd name="T28" fmla="*/ 174 w 174"/>
                <a:gd name="T29" fmla="*/ 84 h 235"/>
                <a:gd name="T30" fmla="*/ 174 w 174"/>
                <a:gd name="T31" fmla="*/ 230 h 235"/>
                <a:gd name="T32" fmla="*/ 139 w 174"/>
                <a:gd name="T33" fmla="*/ 116 h 235"/>
                <a:gd name="T34" fmla="*/ 85 w 174"/>
                <a:gd name="T35" fmla="*/ 124 h 235"/>
                <a:gd name="T36" fmla="*/ 47 w 174"/>
                <a:gd name="T37" fmla="*/ 137 h 235"/>
                <a:gd name="T38" fmla="*/ 36 w 174"/>
                <a:gd name="T39" fmla="*/ 167 h 235"/>
                <a:gd name="T40" fmla="*/ 48 w 174"/>
                <a:gd name="T41" fmla="*/ 194 h 235"/>
                <a:gd name="T42" fmla="*/ 78 w 174"/>
                <a:gd name="T43" fmla="*/ 204 h 235"/>
                <a:gd name="T44" fmla="*/ 122 w 174"/>
                <a:gd name="T45" fmla="*/ 186 h 235"/>
                <a:gd name="T46" fmla="*/ 139 w 174"/>
                <a:gd name="T47" fmla="*/ 139 h 235"/>
                <a:gd name="T48" fmla="*/ 139 w 174"/>
                <a:gd name="T49" fmla="*/ 11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4" h="235">
                  <a:moveTo>
                    <a:pt x="174" y="230"/>
                  </a:moveTo>
                  <a:cubicBezTo>
                    <a:pt x="139" y="230"/>
                    <a:pt x="139" y="230"/>
                    <a:pt x="139" y="230"/>
                  </a:cubicBezTo>
                  <a:cubicBezTo>
                    <a:pt x="139" y="195"/>
                    <a:pt x="139" y="195"/>
                    <a:pt x="139" y="195"/>
                  </a:cubicBezTo>
                  <a:cubicBezTo>
                    <a:pt x="138" y="195"/>
                    <a:pt x="138" y="195"/>
                    <a:pt x="138" y="195"/>
                  </a:cubicBezTo>
                  <a:cubicBezTo>
                    <a:pt x="123" y="222"/>
                    <a:pt x="100" y="235"/>
                    <a:pt x="70" y="235"/>
                  </a:cubicBezTo>
                  <a:cubicBezTo>
                    <a:pt x="49" y="235"/>
                    <a:pt x="32" y="229"/>
                    <a:pt x="19" y="218"/>
                  </a:cubicBezTo>
                  <a:cubicBezTo>
                    <a:pt x="6" y="206"/>
                    <a:pt x="0" y="190"/>
                    <a:pt x="0" y="170"/>
                  </a:cubicBezTo>
                  <a:cubicBezTo>
                    <a:pt x="0" y="128"/>
                    <a:pt x="24" y="104"/>
                    <a:pt x="73" y="97"/>
                  </a:cubicBezTo>
                  <a:cubicBezTo>
                    <a:pt x="139" y="87"/>
                    <a:pt x="139" y="87"/>
                    <a:pt x="139" y="87"/>
                  </a:cubicBezTo>
                  <a:cubicBezTo>
                    <a:pt x="139" y="50"/>
                    <a:pt x="124" y="31"/>
                    <a:pt x="93" y="31"/>
                  </a:cubicBezTo>
                  <a:cubicBezTo>
                    <a:pt x="67" y="31"/>
                    <a:pt x="43" y="40"/>
                    <a:pt x="21" y="58"/>
                  </a:cubicBezTo>
                  <a:cubicBezTo>
                    <a:pt x="21" y="21"/>
                    <a:pt x="21" y="21"/>
                    <a:pt x="21" y="21"/>
                  </a:cubicBezTo>
                  <a:cubicBezTo>
                    <a:pt x="28" y="16"/>
                    <a:pt x="39" y="11"/>
                    <a:pt x="55" y="7"/>
                  </a:cubicBezTo>
                  <a:cubicBezTo>
                    <a:pt x="70" y="2"/>
                    <a:pt x="84" y="0"/>
                    <a:pt x="96" y="0"/>
                  </a:cubicBezTo>
                  <a:cubicBezTo>
                    <a:pt x="148" y="0"/>
                    <a:pt x="174" y="28"/>
                    <a:pt x="174" y="84"/>
                  </a:cubicBezTo>
                  <a:lnTo>
                    <a:pt x="174" y="230"/>
                  </a:lnTo>
                  <a:close/>
                  <a:moveTo>
                    <a:pt x="139" y="116"/>
                  </a:moveTo>
                  <a:cubicBezTo>
                    <a:pt x="85" y="124"/>
                    <a:pt x="85" y="124"/>
                    <a:pt x="85" y="124"/>
                  </a:cubicBezTo>
                  <a:cubicBezTo>
                    <a:pt x="67" y="126"/>
                    <a:pt x="54" y="131"/>
                    <a:pt x="47" y="137"/>
                  </a:cubicBezTo>
                  <a:cubicBezTo>
                    <a:pt x="40" y="143"/>
                    <a:pt x="36" y="153"/>
                    <a:pt x="36" y="167"/>
                  </a:cubicBezTo>
                  <a:cubicBezTo>
                    <a:pt x="36" y="178"/>
                    <a:pt x="40" y="187"/>
                    <a:pt x="48" y="194"/>
                  </a:cubicBezTo>
                  <a:cubicBezTo>
                    <a:pt x="56" y="201"/>
                    <a:pt x="66" y="204"/>
                    <a:pt x="78" y="204"/>
                  </a:cubicBezTo>
                  <a:cubicBezTo>
                    <a:pt x="96" y="204"/>
                    <a:pt x="110" y="198"/>
                    <a:pt x="122" y="186"/>
                  </a:cubicBezTo>
                  <a:cubicBezTo>
                    <a:pt x="133" y="173"/>
                    <a:pt x="139" y="157"/>
                    <a:pt x="139" y="139"/>
                  </a:cubicBezTo>
                  <a:lnTo>
                    <a:pt x="139"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5"/>
            <p:cNvSpPr>
              <a:spLocks/>
            </p:cNvSpPr>
            <p:nvPr userDrawn="1"/>
          </p:nvSpPr>
          <p:spPr bwMode="auto">
            <a:xfrm>
              <a:off x="2493" y="1758"/>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99"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9"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6"/>
            <p:cNvSpPr>
              <a:spLocks/>
            </p:cNvSpPr>
            <p:nvPr userDrawn="1"/>
          </p:nvSpPr>
          <p:spPr bwMode="auto">
            <a:xfrm>
              <a:off x="2824" y="1612"/>
              <a:ext cx="303" cy="700"/>
            </a:xfrm>
            <a:custGeom>
              <a:avLst/>
              <a:gdLst>
                <a:gd name="T0" fmla="*/ 128 w 128"/>
                <a:gd name="T1" fmla="*/ 288 h 296"/>
                <a:gd name="T2" fmla="*/ 95 w 128"/>
                <a:gd name="T3" fmla="*/ 296 h 296"/>
                <a:gd name="T4" fmla="*/ 37 w 128"/>
                <a:gd name="T5" fmla="*/ 230 h 296"/>
                <a:gd name="T6" fmla="*/ 37 w 128"/>
                <a:gd name="T7" fmla="*/ 97 h 296"/>
                <a:gd name="T8" fmla="*/ 0 w 128"/>
                <a:gd name="T9" fmla="*/ 97 h 296"/>
                <a:gd name="T10" fmla="*/ 0 w 128"/>
                <a:gd name="T11" fmla="*/ 66 h 296"/>
                <a:gd name="T12" fmla="*/ 37 w 128"/>
                <a:gd name="T13" fmla="*/ 66 h 296"/>
                <a:gd name="T14" fmla="*/ 37 w 128"/>
                <a:gd name="T15" fmla="*/ 12 h 296"/>
                <a:gd name="T16" fmla="*/ 73 w 128"/>
                <a:gd name="T17" fmla="*/ 0 h 296"/>
                <a:gd name="T18" fmla="*/ 73 w 128"/>
                <a:gd name="T19" fmla="*/ 66 h 296"/>
                <a:gd name="T20" fmla="*/ 128 w 128"/>
                <a:gd name="T21" fmla="*/ 66 h 296"/>
                <a:gd name="T22" fmla="*/ 128 w 128"/>
                <a:gd name="T23" fmla="*/ 97 h 296"/>
                <a:gd name="T24" fmla="*/ 73 w 128"/>
                <a:gd name="T25" fmla="*/ 97 h 296"/>
                <a:gd name="T26" fmla="*/ 73 w 128"/>
                <a:gd name="T27" fmla="*/ 223 h 296"/>
                <a:gd name="T28" fmla="*/ 80 w 128"/>
                <a:gd name="T29" fmla="*/ 256 h 296"/>
                <a:gd name="T30" fmla="*/ 106 w 128"/>
                <a:gd name="T31" fmla="*/ 265 h 296"/>
                <a:gd name="T32" fmla="*/ 128 w 128"/>
                <a:gd name="T33" fmla="*/ 258 h 296"/>
                <a:gd name="T34" fmla="*/ 128 w 128"/>
                <a:gd name="T35" fmla="*/ 2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296">
                  <a:moveTo>
                    <a:pt x="128" y="288"/>
                  </a:moveTo>
                  <a:cubicBezTo>
                    <a:pt x="120" y="293"/>
                    <a:pt x="109" y="296"/>
                    <a:pt x="95" y="296"/>
                  </a:cubicBezTo>
                  <a:cubicBezTo>
                    <a:pt x="57" y="296"/>
                    <a:pt x="37" y="274"/>
                    <a:pt x="37" y="230"/>
                  </a:cubicBezTo>
                  <a:cubicBezTo>
                    <a:pt x="37" y="97"/>
                    <a:pt x="37" y="97"/>
                    <a:pt x="37" y="97"/>
                  </a:cubicBezTo>
                  <a:cubicBezTo>
                    <a:pt x="0" y="97"/>
                    <a:pt x="0" y="97"/>
                    <a:pt x="0" y="97"/>
                  </a:cubicBezTo>
                  <a:cubicBezTo>
                    <a:pt x="0" y="66"/>
                    <a:pt x="0" y="66"/>
                    <a:pt x="0" y="66"/>
                  </a:cubicBezTo>
                  <a:cubicBezTo>
                    <a:pt x="37" y="66"/>
                    <a:pt x="37" y="66"/>
                    <a:pt x="37" y="66"/>
                  </a:cubicBezTo>
                  <a:cubicBezTo>
                    <a:pt x="37" y="12"/>
                    <a:pt x="37" y="12"/>
                    <a:pt x="37" y="12"/>
                  </a:cubicBezTo>
                  <a:cubicBezTo>
                    <a:pt x="73" y="0"/>
                    <a:pt x="73" y="0"/>
                    <a:pt x="73" y="0"/>
                  </a:cubicBezTo>
                  <a:cubicBezTo>
                    <a:pt x="73" y="66"/>
                    <a:pt x="73" y="66"/>
                    <a:pt x="73" y="66"/>
                  </a:cubicBezTo>
                  <a:cubicBezTo>
                    <a:pt x="128" y="66"/>
                    <a:pt x="128" y="66"/>
                    <a:pt x="128" y="66"/>
                  </a:cubicBezTo>
                  <a:cubicBezTo>
                    <a:pt x="128" y="97"/>
                    <a:pt x="128" y="97"/>
                    <a:pt x="128" y="97"/>
                  </a:cubicBezTo>
                  <a:cubicBezTo>
                    <a:pt x="73" y="97"/>
                    <a:pt x="73" y="97"/>
                    <a:pt x="73" y="97"/>
                  </a:cubicBezTo>
                  <a:cubicBezTo>
                    <a:pt x="73" y="223"/>
                    <a:pt x="73" y="223"/>
                    <a:pt x="73" y="223"/>
                  </a:cubicBezTo>
                  <a:cubicBezTo>
                    <a:pt x="73" y="238"/>
                    <a:pt x="75" y="249"/>
                    <a:pt x="80" y="256"/>
                  </a:cubicBezTo>
                  <a:cubicBezTo>
                    <a:pt x="85" y="262"/>
                    <a:pt x="94" y="265"/>
                    <a:pt x="106" y="265"/>
                  </a:cubicBezTo>
                  <a:cubicBezTo>
                    <a:pt x="114" y="265"/>
                    <a:pt x="122" y="263"/>
                    <a:pt x="128" y="258"/>
                  </a:cubicBezTo>
                  <a:lnTo>
                    <a:pt x="128"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7"/>
            <p:cNvSpPr>
              <a:spLocks/>
            </p:cNvSpPr>
            <p:nvPr userDrawn="1"/>
          </p:nvSpPr>
          <p:spPr bwMode="auto">
            <a:xfrm>
              <a:off x="3240" y="1756"/>
              <a:ext cx="433" cy="544"/>
            </a:xfrm>
            <a:custGeom>
              <a:avLst/>
              <a:gdLst>
                <a:gd name="T0" fmla="*/ 183 w 183"/>
                <a:gd name="T1" fmla="*/ 230 h 230"/>
                <a:gd name="T2" fmla="*/ 147 w 183"/>
                <a:gd name="T3" fmla="*/ 230 h 230"/>
                <a:gd name="T4" fmla="*/ 147 w 183"/>
                <a:gd name="T5" fmla="*/ 102 h 230"/>
                <a:gd name="T6" fmla="*/ 96 w 183"/>
                <a:gd name="T7" fmla="*/ 31 h 230"/>
                <a:gd name="T8" fmla="*/ 52 w 183"/>
                <a:gd name="T9" fmla="*/ 51 h 230"/>
                <a:gd name="T10" fmla="*/ 35 w 183"/>
                <a:gd name="T11" fmla="*/ 102 h 230"/>
                <a:gd name="T12" fmla="*/ 35 w 183"/>
                <a:gd name="T13" fmla="*/ 230 h 230"/>
                <a:gd name="T14" fmla="*/ 0 w 183"/>
                <a:gd name="T15" fmla="*/ 230 h 230"/>
                <a:gd name="T16" fmla="*/ 0 w 183"/>
                <a:gd name="T17" fmla="*/ 5 h 230"/>
                <a:gd name="T18" fmla="*/ 35 w 183"/>
                <a:gd name="T19" fmla="*/ 5 h 230"/>
                <a:gd name="T20" fmla="*/ 35 w 183"/>
                <a:gd name="T21" fmla="*/ 43 h 230"/>
                <a:gd name="T22" fmla="*/ 36 w 183"/>
                <a:gd name="T23" fmla="*/ 43 h 230"/>
                <a:gd name="T24" fmla="*/ 108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7" y="230"/>
                    <a:pt x="147" y="230"/>
                    <a:pt x="147" y="230"/>
                  </a:cubicBezTo>
                  <a:cubicBezTo>
                    <a:pt x="147" y="102"/>
                    <a:pt x="147" y="102"/>
                    <a:pt x="147" y="102"/>
                  </a:cubicBezTo>
                  <a:cubicBezTo>
                    <a:pt x="147" y="54"/>
                    <a:pt x="130" y="31"/>
                    <a:pt x="96" y="31"/>
                  </a:cubicBezTo>
                  <a:cubicBezTo>
                    <a:pt x="79" y="31"/>
                    <a:pt x="64" y="37"/>
                    <a:pt x="52" y="51"/>
                  </a:cubicBezTo>
                  <a:cubicBezTo>
                    <a:pt x="41" y="64"/>
                    <a:pt x="35" y="81"/>
                    <a:pt x="35" y="102"/>
                  </a:cubicBezTo>
                  <a:cubicBezTo>
                    <a:pt x="35" y="230"/>
                    <a:pt x="35" y="230"/>
                    <a:pt x="35" y="230"/>
                  </a:cubicBezTo>
                  <a:cubicBezTo>
                    <a:pt x="0" y="230"/>
                    <a:pt x="0" y="230"/>
                    <a:pt x="0" y="230"/>
                  </a:cubicBezTo>
                  <a:cubicBezTo>
                    <a:pt x="0" y="5"/>
                    <a:pt x="0" y="5"/>
                    <a:pt x="0" y="5"/>
                  </a:cubicBezTo>
                  <a:cubicBezTo>
                    <a:pt x="35" y="5"/>
                    <a:pt x="35" y="5"/>
                    <a:pt x="35" y="5"/>
                  </a:cubicBezTo>
                  <a:cubicBezTo>
                    <a:pt x="35" y="43"/>
                    <a:pt x="35" y="43"/>
                    <a:pt x="35" y="43"/>
                  </a:cubicBezTo>
                  <a:cubicBezTo>
                    <a:pt x="36" y="43"/>
                    <a:pt x="36" y="43"/>
                    <a:pt x="36" y="43"/>
                  </a:cubicBezTo>
                  <a:cubicBezTo>
                    <a:pt x="52" y="14"/>
                    <a:pt x="76" y="0"/>
                    <a:pt x="108" y="0"/>
                  </a:cubicBezTo>
                  <a:cubicBezTo>
                    <a:pt x="132" y="0"/>
                    <a:pt x="151" y="8"/>
                    <a:pt x="164" y="24"/>
                  </a:cubicBezTo>
                  <a:cubicBezTo>
                    <a:pt x="176"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28"/>
            <p:cNvSpPr>
              <a:spLocks noEditPoints="1"/>
            </p:cNvSpPr>
            <p:nvPr userDrawn="1"/>
          </p:nvSpPr>
          <p:spPr bwMode="auto">
            <a:xfrm>
              <a:off x="3789" y="1756"/>
              <a:ext cx="457"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2 w 193"/>
                <a:gd name="T35" fmla="*/ 31 h 235"/>
                <a:gd name="T36" fmla="*/ 60 w 193"/>
                <a:gd name="T37" fmla="*/ 49 h 235"/>
                <a:gd name="T38" fmla="*/ 38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3" y="235"/>
                    <a:pt x="101" y="235"/>
                  </a:cubicBezTo>
                  <a:cubicBezTo>
                    <a:pt x="69" y="235"/>
                    <a:pt x="45" y="225"/>
                    <a:pt x="27" y="204"/>
                  </a:cubicBezTo>
                  <a:cubicBezTo>
                    <a:pt x="9" y="183"/>
                    <a:pt x="0" y="155"/>
                    <a:pt x="0" y="118"/>
                  </a:cubicBezTo>
                  <a:cubicBezTo>
                    <a:pt x="0" y="96"/>
                    <a:pt x="5" y="76"/>
                    <a:pt x="14" y="58"/>
                  </a:cubicBezTo>
                  <a:cubicBezTo>
                    <a:pt x="23" y="39"/>
                    <a:pt x="35" y="25"/>
                    <a:pt x="50" y="15"/>
                  </a:cubicBezTo>
                  <a:cubicBezTo>
                    <a:pt x="66" y="5"/>
                    <a:pt x="83" y="0"/>
                    <a:pt x="102" y="0"/>
                  </a:cubicBezTo>
                  <a:cubicBezTo>
                    <a:pt x="131" y="0"/>
                    <a:pt x="153" y="9"/>
                    <a:pt x="169" y="28"/>
                  </a:cubicBezTo>
                  <a:cubicBezTo>
                    <a:pt x="185" y="47"/>
                    <a:pt x="193" y="74"/>
                    <a:pt x="193" y="108"/>
                  </a:cubicBezTo>
                  <a:lnTo>
                    <a:pt x="193" y="126"/>
                  </a:lnTo>
                  <a:close/>
                  <a:moveTo>
                    <a:pt x="157" y="96"/>
                  </a:moveTo>
                  <a:cubicBezTo>
                    <a:pt x="156" y="75"/>
                    <a:pt x="152" y="59"/>
                    <a:pt x="142" y="48"/>
                  </a:cubicBezTo>
                  <a:cubicBezTo>
                    <a:pt x="132" y="36"/>
                    <a:pt x="119" y="31"/>
                    <a:pt x="102" y="31"/>
                  </a:cubicBezTo>
                  <a:cubicBezTo>
                    <a:pt x="85" y="31"/>
                    <a:pt x="71" y="37"/>
                    <a:pt x="60" y="49"/>
                  </a:cubicBezTo>
                  <a:cubicBezTo>
                    <a:pt x="48" y="60"/>
                    <a:pt x="41" y="76"/>
                    <a:pt x="38"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9"/>
            <p:cNvSpPr>
              <a:spLocks/>
            </p:cNvSpPr>
            <p:nvPr userDrawn="1"/>
          </p:nvSpPr>
          <p:spPr bwMode="auto">
            <a:xfrm>
              <a:off x="4369" y="1758"/>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8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99"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8"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30"/>
            <p:cNvSpPr>
              <a:spLocks/>
            </p:cNvSpPr>
            <p:nvPr userDrawn="1"/>
          </p:nvSpPr>
          <p:spPr bwMode="auto">
            <a:xfrm>
              <a:off x="1379" y="2666"/>
              <a:ext cx="544" cy="769"/>
            </a:xfrm>
            <a:custGeom>
              <a:avLst/>
              <a:gdLst>
                <a:gd name="T0" fmla="*/ 230 w 230"/>
                <a:gd name="T1" fmla="*/ 307 h 325"/>
                <a:gd name="T2" fmla="*/ 145 w 230"/>
                <a:gd name="T3" fmla="*/ 325 h 325"/>
                <a:gd name="T4" fmla="*/ 69 w 230"/>
                <a:gd name="T5" fmla="*/ 306 h 325"/>
                <a:gd name="T6" fmla="*/ 17 w 230"/>
                <a:gd name="T7" fmla="*/ 250 h 325"/>
                <a:gd name="T8" fmla="*/ 0 w 230"/>
                <a:gd name="T9" fmla="*/ 169 h 325"/>
                <a:gd name="T10" fmla="*/ 20 w 230"/>
                <a:gd name="T11" fmla="*/ 82 h 325"/>
                <a:gd name="T12" fmla="*/ 76 w 230"/>
                <a:gd name="T13" fmla="*/ 22 h 325"/>
                <a:gd name="T14" fmla="*/ 157 w 230"/>
                <a:gd name="T15" fmla="*/ 0 h 325"/>
                <a:gd name="T16" fmla="*/ 230 w 230"/>
                <a:gd name="T17" fmla="*/ 13 h 325"/>
                <a:gd name="T18" fmla="*/ 230 w 230"/>
                <a:gd name="T19" fmla="*/ 52 h 325"/>
                <a:gd name="T20" fmla="*/ 157 w 230"/>
                <a:gd name="T21" fmla="*/ 33 h 325"/>
                <a:gd name="T22" fmla="*/ 95 w 230"/>
                <a:gd name="T23" fmla="*/ 50 h 325"/>
                <a:gd name="T24" fmla="*/ 52 w 230"/>
                <a:gd name="T25" fmla="*/ 97 h 325"/>
                <a:gd name="T26" fmla="*/ 37 w 230"/>
                <a:gd name="T27" fmla="*/ 166 h 325"/>
                <a:gd name="T28" fmla="*/ 51 w 230"/>
                <a:gd name="T29" fmla="*/ 232 h 325"/>
                <a:gd name="T30" fmla="*/ 91 w 230"/>
                <a:gd name="T31" fmla="*/ 276 h 325"/>
                <a:gd name="T32" fmla="*/ 150 w 230"/>
                <a:gd name="T33" fmla="*/ 292 h 325"/>
                <a:gd name="T34" fmla="*/ 230 w 230"/>
                <a:gd name="T35" fmla="*/ 271 h 325"/>
                <a:gd name="T36" fmla="*/ 230 w 230"/>
                <a:gd name="T37" fmla="*/ 307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 h="325">
                  <a:moveTo>
                    <a:pt x="230" y="307"/>
                  </a:moveTo>
                  <a:cubicBezTo>
                    <a:pt x="207" y="319"/>
                    <a:pt x="179" y="325"/>
                    <a:pt x="145" y="325"/>
                  </a:cubicBezTo>
                  <a:cubicBezTo>
                    <a:pt x="116" y="325"/>
                    <a:pt x="91" y="319"/>
                    <a:pt x="69" y="306"/>
                  </a:cubicBezTo>
                  <a:cubicBezTo>
                    <a:pt x="47" y="293"/>
                    <a:pt x="29" y="274"/>
                    <a:pt x="17" y="250"/>
                  </a:cubicBezTo>
                  <a:cubicBezTo>
                    <a:pt x="6" y="226"/>
                    <a:pt x="0" y="199"/>
                    <a:pt x="0" y="169"/>
                  </a:cubicBezTo>
                  <a:cubicBezTo>
                    <a:pt x="0" y="137"/>
                    <a:pt x="6" y="108"/>
                    <a:pt x="20" y="82"/>
                  </a:cubicBezTo>
                  <a:cubicBezTo>
                    <a:pt x="33" y="56"/>
                    <a:pt x="52" y="36"/>
                    <a:pt x="76" y="22"/>
                  </a:cubicBezTo>
                  <a:cubicBezTo>
                    <a:pt x="100" y="7"/>
                    <a:pt x="127" y="0"/>
                    <a:pt x="157" y="0"/>
                  </a:cubicBezTo>
                  <a:cubicBezTo>
                    <a:pt x="186" y="0"/>
                    <a:pt x="210" y="5"/>
                    <a:pt x="230" y="13"/>
                  </a:cubicBezTo>
                  <a:cubicBezTo>
                    <a:pt x="230" y="52"/>
                    <a:pt x="230" y="52"/>
                    <a:pt x="230" y="52"/>
                  </a:cubicBezTo>
                  <a:cubicBezTo>
                    <a:pt x="208" y="40"/>
                    <a:pt x="183" y="33"/>
                    <a:pt x="157" y="33"/>
                  </a:cubicBezTo>
                  <a:cubicBezTo>
                    <a:pt x="133" y="33"/>
                    <a:pt x="113" y="39"/>
                    <a:pt x="95" y="50"/>
                  </a:cubicBezTo>
                  <a:cubicBezTo>
                    <a:pt x="76" y="61"/>
                    <a:pt x="62" y="76"/>
                    <a:pt x="52" y="97"/>
                  </a:cubicBezTo>
                  <a:cubicBezTo>
                    <a:pt x="42" y="117"/>
                    <a:pt x="37" y="140"/>
                    <a:pt x="37" y="166"/>
                  </a:cubicBezTo>
                  <a:cubicBezTo>
                    <a:pt x="37" y="191"/>
                    <a:pt x="42" y="213"/>
                    <a:pt x="51" y="232"/>
                  </a:cubicBezTo>
                  <a:cubicBezTo>
                    <a:pt x="61" y="251"/>
                    <a:pt x="74" y="266"/>
                    <a:pt x="91" y="276"/>
                  </a:cubicBezTo>
                  <a:cubicBezTo>
                    <a:pt x="108" y="287"/>
                    <a:pt x="128" y="292"/>
                    <a:pt x="150" y="292"/>
                  </a:cubicBezTo>
                  <a:cubicBezTo>
                    <a:pt x="181" y="292"/>
                    <a:pt x="207" y="285"/>
                    <a:pt x="230" y="271"/>
                  </a:cubicBezTo>
                  <a:lnTo>
                    <a:pt x="230"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31"/>
            <p:cNvSpPr>
              <a:spLocks noEditPoints="1"/>
            </p:cNvSpPr>
            <p:nvPr userDrawn="1"/>
          </p:nvSpPr>
          <p:spPr bwMode="auto">
            <a:xfrm>
              <a:off x="2020" y="2879"/>
              <a:ext cx="516" cy="556"/>
            </a:xfrm>
            <a:custGeom>
              <a:avLst/>
              <a:gdLst>
                <a:gd name="T0" fmla="*/ 218 w 218"/>
                <a:gd name="T1" fmla="*/ 117 h 235"/>
                <a:gd name="T2" fmla="*/ 188 w 218"/>
                <a:gd name="T3" fmla="*/ 203 h 235"/>
                <a:gd name="T4" fmla="*/ 108 w 218"/>
                <a:gd name="T5" fmla="*/ 235 h 235"/>
                <a:gd name="T6" fmla="*/ 30 w 218"/>
                <a:gd name="T7" fmla="*/ 203 h 235"/>
                <a:gd name="T8" fmla="*/ 0 w 218"/>
                <a:gd name="T9" fmla="*/ 120 h 235"/>
                <a:gd name="T10" fmla="*/ 30 w 218"/>
                <a:gd name="T11" fmla="*/ 32 h 235"/>
                <a:gd name="T12" fmla="*/ 113 w 218"/>
                <a:gd name="T13" fmla="*/ 0 h 235"/>
                <a:gd name="T14" fmla="*/ 190 w 218"/>
                <a:gd name="T15" fmla="*/ 31 h 235"/>
                <a:gd name="T16" fmla="*/ 218 w 218"/>
                <a:gd name="T17" fmla="*/ 117 h 235"/>
                <a:gd name="T18" fmla="*/ 181 w 218"/>
                <a:gd name="T19" fmla="*/ 118 h 235"/>
                <a:gd name="T20" fmla="*/ 163 w 218"/>
                <a:gd name="T21" fmla="*/ 53 h 235"/>
                <a:gd name="T22" fmla="*/ 110 w 218"/>
                <a:gd name="T23" fmla="*/ 31 h 235"/>
                <a:gd name="T24" fmla="*/ 56 w 218"/>
                <a:gd name="T25" fmla="*/ 54 h 235"/>
                <a:gd name="T26" fmla="*/ 37 w 218"/>
                <a:gd name="T27" fmla="*/ 119 h 235"/>
                <a:gd name="T28" fmla="*/ 57 w 218"/>
                <a:gd name="T29" fmla="*/ 182 h 235"/>
                <a:gd name="T30" fmla="*/ 110 w 218"/>
                <a:gd name="T31" fmla="*/ 204 h 235"/>
                <a:gd name="T32" fmla="*/ 163 w 218"/>
                <a:gd name="T33" fmla="*/ 182 h 235"/>
                <a:gd name="T34" fmla="*/ 181 w 218"/>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235">
                  <a:moveTo>
                    <a:pt x="218" y="117"/>
                  </a:moveTo>
                  <a:cubicBezTo>
                    <a:pt x="218" y="152"/>
                    <a:pt x="208" y="181"/>
                    <a:pt x="188" y="203"/>
                  </a:cubicBezTo>
                  <a:cubicBezTo>
                    <a:pt x="168" y="224"/>
                    <a:pt x="141" y="235"/>
                    <a:pt x="108" y="235"/>
                  </a:cubicBezTo>
                  <a:cubicBezTo>
                    <a:pt x="75" y="235"/>
                    <a:pt x="49" y="225"/>
                    <a:pt x="30" y="203"/>
                  </a:cubicBezTo>
                  <a:cubicBezTo>
                    <a:pt x="10" y="182"/>
                    <a:pt x="0" y="155"/>
                    <a:pt x="0" y="120"/>
                  </a:cubicBezTo>
                  <a:cubicBezTo>
                    <a:pt x="0" y="83"/>
                    <a:pt x="10" y="54"/>
                    <a:pt x="30" y="32"/>
                  </a:cubicBezTo>
                  <a:cubicBezTo>
                    <a:pt x="50" y="11"/>
                    <a:pt x="78" y="0"/>
                    <a:pt x="113" y="0"/>
                  </a:cubicBezTo>
                  <a:cubicBezTo>
                    <a:pt x="146" y="0"/>
                    <a:pt x="171" y="10"/>
                    <a:pt x="190" y="31"/>
                  </a:cubicBezTo>
                  <a:cubicBezTo>
                    <a:pt x="208" y="52"/>
                    <a:pt x="218" y="80"/>
                    <a:pt x="218" y="117"/>
                  </a:cubicBezTo>
                  <a:close/>
                  <a:moveTo>
                    <a:pt x="181" y="118"/>
                  </a:moveTo>
                  <a:cubicBezTo>
                    <a:pt x="181" y="90"/>
                    <a:pt x="175" y="68"/>
                    <a:pt x="163" y="53"/>
                  </a:cubicBezTo>
                  <a:cubicBezTo>
                    <a:pt x="151" y="38"/>
                    <a:pt x="133" y="31"/>
                    <a:pt x="110" y="31"/>
                  </a:cubicBezTo>
                  <a:cubicBezTo>
                    <a:pt x="88" y="31"/>
                    <a:pt x="70" y="38"/>
                    <a:pt x="56" y="54"/>
                  </a:cubicBezTo>
                  <a:cubicBezTo>
                    <a:pt x="43" y="69"/>
                    <a:pt x="37" y="91"/>
                    <a:pt x="37" y="119"/>
                  </a:cubicBezTo>
                  <a:cubicBezTo>
                    <a:pt x="37" y="146"/>
                    <a:pt x="43" y="167"/>
                    <a:pt x="57"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32"/>
            <p:cNvSpPr>
              <a:spLocks/>
            </p:cNvSpPr>
            <p:nvPr userDrawn="1"/>
          </p:nvSpPr>
          <p:spPr bwMode="auto">
            <a:xfrm>
              <a:off x="2663" y="2879"/>
              <a:ext cx="433" cy="544"/>
            </a:xfrm>
            <a:custGeom>
              <a:avLst/>
              <a:gdLst>
                <a:gd name="T0" fmla="*/ 183 w 183"/>
                <a:gd name="T1" fmla="*/ 230 h 230"/>
                <a:gd name="T2" fmla="*/ 148 w 183"/>
                <a:gd name="T3" fmla="*/ 230 h 230"/>
                <a:gd name="T4" fmla="*/ 148 w 183"/>
                <a:gd name="T5" fmla="*/ 102 h 230"/>
                <a:gd name="T6" fmla="*/ 97 w 183"/>
                <a:gd name="T7" fmla="*/ 31 h 230"/>
                <a:gd name="T8" fmla="*/ 53 w 183"/>
                <a:gd name="T9" fmla="*/ 51 h 230"/>
                <a:gd name="T10" fmla="*/ 36 w 183"/>
                <a:gd name="T11" fmla="*/ 102 h 230"/>
                <a:gd name="T12" fmla="*/ 36 w 183"/>
                <a:gd name="T13" fmla="*/ 230 h 230"/>
                <a:gd name="T14" fmla="*/ 0 w 183"/>
                <a:gd name="T15" fmla="*/ 230 h 230"/>
                <a:gd name="T16" fmla="*/ 0 w 183"/>
                <a:gd name="T17" fmla="*/ 5 h 230"/>
                <a:gd name="T18" fmla="*/ 36 w 183"/>
                <a:gd name="T19" fmla="*/ 5 h 230"/>
                <a:gd name="T20" fmla="*/ 36 w 183"/>
                <a:gd name="T21" fmla="*/ 43 h 230"/>
                <a:gd name="T22" fmla="*/ 37 w 183"/>
                <a:gd name="T23" fmla="*/ 43 h 230"/>
                <a:gd name="T24" fmla="*/ 109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8" y="230"/>
                    <a:pt x="148" y="230"/>
                    <a:pt x="148" y="230"/>
                  </a:cubicBezTo>
                  <a:cubicBezTo>
                    <a:pt x="148" y="102"/>
                    <a:pt x="148" y="102"/>
                    <a:pt x="148" y="102"/>
                  </a:cubicBezTo>
                  <a:cubicBezTo>
                    <a:pt x="148" y="54"/>
                    <a:pt x="131" y="31"/>
                    <a:pt x="97" y="31"/>
                  </a:cubicBezTo>
                  <a:cubicBezTo>
                    <a:pt x="79" y="31"/>
                    <a:pt x="65" y="37"/>
                    <a:pt x="53" y="51"/>
                  </a:cubicBezTo>
                  <a:cubicBezTo>
                    <a:pt x="42" y="64"/>
                    <a:pt x="36" y="81"/>
                    <a:pt x="36" y="102"/>
                  </a:cubicBezTo>
                  <a:cubicBezTo>
                    <a:pt x="36" y="230"/>
                    <a:pt x="36" y="230"/>
                    <a:pt x="36" y="230"/>
                  </a:cubicBezTo>
                  <a:cubicBezTo>
                    <a:pt x="0" y="230"/>
                    <a:pt x="0" y="230"/>
                    <a:pt x="0" y="230"/>
                  </a:cubicBezTo>
                  <a:cubicBezTo>
                    <a:pt x="0" y="5"/>
                    <a:pt x="0" y="5"/>
                    <a:pt x="0" y="5"/>
                  </a:cubicBezTo>
                  <a:cubicBezTo>
                    <a:pt x="36" y="5"/>
                    <a:pt x="36" y="5"/>
                    <a:pt x="36" y="5"/>
                  </a:cubicBezTo>
                  <a:cubicBezTo>
                    <a:pt x="36" y="43"/>
                    <a:pt x="36" y="43"/>
                    <a:pt x="36" y="43"/>
                  </a:cubicBezTo>
                  <a:cubicBezTo>
                    <a:pt x="37" y="43"/>
                    <a:pt x="37" y="43"/>
                    <a:pt x="37" y="43"/>
                  </a:cubicBezTo>
                  <a:cubicBezTo>
                    <a:pt x="53" y="14"/>
                    <a:pt x="77" y="0"/>
                    <a:pt x="109" y="0"/>
                  </a:cubicBezTo>
                  <a:cubicBezTo>
                    <a:pt x="133" y="0"/>
                    <a:pt x="152" y="8"/>
                    <a:pt x="164" y="24"/>
                  </a:cubicBezTo>
                  <a:cubicBezTo>
                    <a:pt x="177"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33"/>
            <p:cNvSpPr>
              <a:spLocks/>
            </p:cNvSpPr>
            <p:nvPr userDrawn="1"/>
          </p:nvSpPr>
          <p:spPr bwMode="auto">
            <a:xfrm>
              <a:off x="3198" y="2626"/>
              <a:ext cx="315" cy="797"/>
            </a:xfrm>
            <a:custGeom>
              <a:avLst/>
              <a:gdLst>
                <a:gd name="T0" fmla="*/ 133 w 133"/>
                <a:gd name="T1" fmla="*/ 36 h 337"/>
                <a:gd name="T2" fmla="*/ 110 w 133"/>
                <a:gd name="T3" fmla="*/ 30 h 337"/>
                <a:gd name="T4" fmla="*/ 73 w 133"/>
                <a:gd name="T5" fmla="*/ 78 h 337"/>
                <a:gd name="T6" fmla="*/ 73 w 133"/>
                <a:gd name="T7" fmla="*/ 112 h 337"/>
                <a:gd name="T8" fmla="*/ 124 w 133"/>
                <a:gd name="T9" fmla="*/ 112 h 337"/>
                <a:gd name="T10" fmla="*/ 124 w 133"/>
                <a:gd name="T11" fmla="*/ 143 h 337"/>
                <a:gd name="T12" fmla="*/ 73 w 133"/>
                <a:gd name="T13" fmla="*/ 143 h 337"/>
                <a:gd name="T14" fmla="*/ 73 w 133"/>
                <a:gd name="T15" fmla="*/ 337 h 337"/>
                <a:gd name="T16" fmla="*/ 37 w 133"/>
                <a:gd name="T17" fmla="*/ 337 h 337"/>
                <a:gd name="T18" fmla="*/ 37 w 133"/>
                <a:gd name="T19" fmla="*/ 143 h 337"/>
                <a:gd name="T20" fmla="*/ 0 w 133"/>
                <a:gd name="T21" fmla="*/ 143 h 337"/>
                <a:gd name="T22" fmla="*/ 0 w 133"/>
                <a:gd name="T23" fmla="*/ 112 h 337"/>
                <a:gd name="T24" fmla="*/ 37 w 133"/>
                <a:gd name="T25" fmla="*/ 112 h 337"/>
                <a:gd name="T26" fmla="*/ 37 w 133"/>
                <a:gd name="T27" fmla="*/ 76 h 337"/>
                <a:gd name="T28" fmla="*/ 57 w 133"/>
                <a:gd name="T29" fmla="*/ 21 h 337"/>
                <a:gd name="T30" fmla="*/ 107 w 133"/>
                <a:gd name="T31" fmla="*/ 0 h 337"/>
                <a:gd name="T32" fmla="*/ 133 w 133"/>
                <a:gd name="T33" fmla="*/ 4 h 337"/>
                <a:gd name="T34" fmla="*/ 133 w 133"/>
                <a:gd name="T35"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337">
                  <a:moveTo>
                    <a:pt x="133" y="36"/>
                  </a:moveTo>
                  <a:cubicBezTo>
                    <a:pt x="126" y="32"/>
                    <a:pt x="118" y="30"/>
                    <a:pt x="110" y="30"/>
                  </a:cubicBezTo>
                  <a:cubicBezTo>
                    <a:pt x="85" y="30"/>
                    <a:pt x="73" y="46"/>
                    <a:pt x="73" y="78"/>
                  </a:cubicBezTo>
                  <a:cubicBezTo>
                    <a:pt x="73" y="112"/>
                    <a:pt x="73" y="112"/>
                    <a:pt x="73" y="112"/>
                  </a:cubicBezTo>
                  <a:cubicBezTo>
                    <a:pt x="124" y="112"/>
                    <a:pt x="124" y="112"/>
                    <a:pt x="124" y="112"/>
                  </a:cubicBezTo>
                  <a:cubicBezTo>
                    <a:pt x="124" y="143"/>
                    <a:pt x="124" y="143"/>
                    <a:pt x="124" y="143"/>
                  </a:cubicBezTo>
                  <a:cubicBezTo>
                    <a:pt x="73" y="143"/>
                    <a:pt x="73" y="143"/>
                    <a:pt x="73" y="143"/>
                  </a:cubicBezTo>
                  <a:cubicBezTo>
                    <a:pt x="73" y="337"/>
                    <a:pt x="73" y="337"/>
                    <a:pt x="73" y="337"/>
                  </a:cubicBezTo>
                  <a:cubicBezTo>
                    <a:pt x="37" y="337"/>
                    <a:pt x="37" y="337"/>
                    <a:pt x="37" y="337"/>
                  </a:cubicBezTo>
                  <a:cubicBezTo>
                    <a:pt x="37" y="143"/>
                    <a:pt x="37" y="143"/>
                    <a:pt x="37" y="143"/>
                  </a:cubicBezTo>
                  <a:cubicBezTo>
                    <a:pt x="0" y="143"/>
                    <a:pt x="0" y="143"/>
                    <a:pt x="0" y="143"/>
                  </a:cubicBezTo>
                  <a:cubicBezTo>
                    <a:pt x="0" y="112"/>
                    <a:pt x="0" y="112"/>
                    <a:pt x="0" y="112"/>
                  </a:cubicBezTo>
                  <a:cubicBezTo>
                    <a:pt x="37" y="112"/>
                    <a:pt x="37" y="112"/>
                    <a:pt x="37" y="112"/>
                  </a:cubicBezTo>
                  <a:cubicBezTo>
                    <a:pt x="37" y="76"/>
                    <a:pt x="37" y="76"/>
                    <a:pt x="37" y="76"/>
                  </a:cubicBezTo>
                  <a:cubicBezTo>
                    <a:pt x="37" y="53"/>
                    <a:pt x="44" y="35"/>
                    <a:pt x="57" y="21"/>
                  </a:cubicBezTo>
                  <a:cubicBezTo>
                    <a:pt x="70" y="7"/>
                    <a:pt x="87" y="0"/>
                    <a:pt x="107" y="0"/>
                  </a:cubicBezTo>
                  <a:cubicBezTo>
                    <a:pt x="118" y="0"/>
                    <a:pt x="127" y="1"/>
                    <a:pt x="133" y="4"/>
                  </a:cubicBezTo>
                  <a:lnTo>
                    <a:pt x="133"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34"/>
            <p:cNvSpPr>
              <a:spLocks noEditPoints="1"/>
            </p:cNvSpPr>
            <p:nvPr userDrawn="1"/>
          </p:nvSpPr>
          <p:spPr bwMode="auto">
            <a:xfrm>
              <a:off x="3541" y="2879"/>
              <a:ext cx="456"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1 w 193"/>
                <a:gd name="T35" fmla="*/ 31 h 235"/>
                <a:gd name="T36" fmla="*/ 59 w 193"/>
                <a:gd name="T37" fmla="*/ 49 h 235"/>
                <a:gd name="T38" fmla="*/ 37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2" y="235"/>
                    <a:pt x="101" y="235"/>
                  </a:cubicBezTo>
                  <a:cubicBezTo>
                    <a:pt x="69" y="235"/>
                    <a:pt x="45" y="225"/>
                    <a:pt x="27" y="204"/>
                  </a:cubicBezTo>
                  <a:cubicBezTo>
                    <a:pt x="9" y="183"/>
                    <a:pt x="0" y="155"/>
                    <a:pt x="0" y="118"/>
                  </a:cubicBezTo>
                  <a:cubicBezTo>
                    <a:pt x="0" y="96"/>
                    <a:pt x="5" y="76"/>
                    <a:pt x="14" y="58"/>
                  </a:cubicBezTo>
                  <a:cubicBezTo>
                    <a:pt x="22" y="39"/>
                    <a:pt x="35" y="25"/>
                    <a:pt x="50" y="15"/>
                  </a:cubicBezTo>
                  <a:cubicBezTo>
                    <a:pt x="66" y="5"/>
                    <a:pt x="83" y="0"/>
                    <a:pt x="102" y="0"/>
                  </a:cubicBezTo>
                  <a:cubicBezTo>
                    <a:pt x="130" y="0"/>
                    <a:pt x="153" y="9"/>
                    <a:pt x="169" y="28"/>
                  </a:cubicBezTo>
                  <a:cubicBezTo>
                    <a:pt x="185" y="47"/>
                    <a:pt x="193" y="74"/>
                    <a:pt x="193" y="108"/>
                  </a:cubicBezTo>
                  <a:lnTo>
                    <a:pt x="193" y="126"/>
                  </a:lnTo>
                  <a:close/>
                  <a:moveTo>
                    <a:pt x="157" y="96"/>
                  </a:moveTo>
                  <a:cubicBezTo>
                    <a:pt x="156" y="75"/>
                    <a:pt x="151" y="59"/>
                    <a:pt x="142" y="48"/>
                  </a:cubicBezTo>
                  <a:cubicBezTo>
                    <a:pt x="132" y="36"/>
                    <a:pt x="119" y="31"/>
                    <a:pt x="101" y="31"/>
                  </a:cubicBezTo>
                  <a:cubicBezTo>
                    <a:pt x="85" y="31"/>
                    <a:pt x="71" y="37"/>
                    <a:pt x="59" y="49"/>
                  </a:cubicBezTo>
                  <a:cubicBezTo>
                    <a:pt x="48" y="60"/>
                    <a:pt x="40" y="76"/>
                    <a:pt x="37"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Freeform 35"/>
            <p:cNvSpPr>
              <a:spLocks/>
            </p:cNvSpPr>
            <p:nvPr userDrawn="1"/>
          </p:nvSpPr>
          <p:spPr bwMode="auto">
            <a:xfrm>
              <a:off x="4118" y="2882"/>
              <a:ext cx="274" cy="541"/>
            </a:xfrm>
            <a:custGeom>
              <a:avLst/>
              <a:gdLst>
                <a:gd name="T0" fmla="*/ 116 w 116"/>
                <a:gd name="T1" fmla="*/ 41 h 229"/>
                <a:gd name="T2" fmla="*/ 89 w 116"/>
                <a:gd name="T3" fmla="*/ 33 h 229"/>
                <a:gd name="T4" fmla="*/ 50 w 116"/>
                <a:gd name="T5" fmla="*/ 56 h 229"/>
                <a:gd name="T6" fmla="*/ 36 w 116"/>
                <a:gd name="T7" fmla="*/ 114 h 229"/>
                <a:gd name="T8" fmla="*/ 36 w 116"/>
                <a:gd name="T9" fmla="*/ 229 h 229"/>
                <a:gd name="T10" fmla="*/ 0 w 116"/>
                <a:gd name="T11" fmla="*/ 229 h 229"/>
                <a:gd name="T12" fmla="*/ 0 w 116"/>
                <a:gd name="T13" fmla="*/ 4 h 229"/>
                <a:gd name="T14" fmla="*/ 36 w 116"/>
                <a:gd name="T15" fmla="*/ 4 h 229"/>
                <a:gd name="T16" fmla="*/ 36 w 116"/>
                <a:gd name="T17" fmla="*/ 51 h 229"/>
                <a:gd name="T18" fmla="*/ 37 w 116"/>
                <a:gd name="T19" fmla="*/ 51 h 229"/>
                <a:gd name="T20" fmla="*/ 59 w 116"/>
                <a:gd name="T21" fmla="*/ 14 h 229"/>
                <a:gd name="T22" fmla="*/ 94 w 116"/>
                <a:gd name="T23" fmla="*/ 0 h 229"/>
                <a:gd name="T24" fmla="*/ 116 w 116"/>
                <a:gd name="T25" fmla="*/ 3 h 229"/>
                <a:gd name="T26" fmla="*/ 116 w 116"/>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229">
                  <a:moveTo>
                    <a:pt x="116" y="41"/>
                  </a:moveTo>
                  <a:cubicBezTo>
                    <a:pt x="109" y="36"/>
                    <a:pt x="100" y="33"/>
                    <a:pt x="89" y="33"/>
                  </a:cubicBezTo>
                  <a:cubicBezTo>
                    <a:pt x="73" y="33"/>
                    <a:pt x="60" y="41"/>
                    <a:pt x="50" y="56"/>
                  </a:cubicBezTo>
                  <a:cubicBezTo>
                    <a:pt x="41" y="71"/>
                    <a:pt x="36" y="90"/>
                    <a:pt x="36" y="114"/>
                  </a:cubicBezTo>
                  <a:cubicBezTo>
                    <a:pt x="36" y="229"/>
                    <a:pt x="36" y="229"/>
                    <a:pt x="36" y="229"/>
                  </a:cubicBezTo>
                  <a:cubicBezTo>
                    <a:pt x="0" y="229"/>
                    <a:pt x="0" y="229"/>
                    <a:pt x="0" y="229"/>
                  </a:cubicBezTo>
                  <a:cubicBezTo>
                    <a:pt x="0" y="4"/>
                    <a:pt x="0" y="4"/>
                    <a:pt x="0" y="4"/>
                  </a:cubicBezTo>
                  <a:cubicBezTo>
                    <a:pt x="36" y="4"/>
                    <a:pt x="36" y="4"/>
                    <a:pt x="36" y="4"/>
                  </a:cubicBezTo>
                  <a:cubicBezTo>
                    <a:pt x="36" y="51"/>
                    <a:pt x="36" y="51"/>
                    <a:pt x="36" y="51"/>
                  </a:cubicBezTo>
                  <a:cubicBezTo>
                    <a:pt x="37" y="51"/>
                    <a:pt x="37" y="51"/>
                    <a:pt x="37" y="51"/>
                  </a:cubicBezTo>
                  <a:cubicBezTo>
                    <a:pt x="42" y="35"/>
                    <a:pt x="49" y="23"/>
                    <a:pt x="59" y="14"/>
                  </a:cubicBezTo>
                  <a:cubicBezTo>
                    <a:pt x="69" y="5"/>
                    <a:pt x="81" y="0"/>
                    <a:pt x="94" y="0"/>
                  </a:cubicBezTo>
                  <a:cubicBezTo>
                    <a:pt x="104" y="0"/>
                    <a:pt x="111" y="1"/>
                    <a:pt x="116" y="3"/>
                  </a:cubicBezTo>
                  <a:lnTo>
                    <a:pt x="11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36"/>
            <p:cNvSpPr>
              <a:spLocks noEditPoints="1"/>
            </p:cNvSpPr>
            <p:nvPr userDrawn="1"/>
          </p:nvSpPr>
          <p:spPr bwMode="auto">
            <a:xfrm>
              <a:off x="4428" y="2879"/>
              <a:ext cx="457"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2 w 193"/>
                <a:gd name="T35" fmla="*/ 31 h 235"/>
                <a:gd name="T36" fmla="*/ 60 w 193"/>
                <a:gd name="T37" fmla="*/ 49 h 235"/>
                <a:gd name="T38" fmla="*/ 38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3" y="235"/>
                    <a:pt x="101" y="235"/>
                  </a:cubicBezTo>
                  <a:cubicBezTo>
                    <a:pt x="69" y="235"/>
                    <a:pt x="45" y="225"/>
                    <a:pt x="27" y="204"/>
                  </a:cubicBezTo>
                  <a:cubicBezTo>
                    <a:pt x="9" y="183"/>
                    <a:pt x="0" y="155"/>
                    <a:pt x="0" y="118"/>
                  </a:cubicBezTo>
                  <a:cubicBezTo>
                    <a:pt x="0" y="96"/>
                    <a:pt x="5" y="76"/>
                    <a:pt x="14" y="58"/>
                  </a:cubicBezTo>
                  <a:cubicBezTo>
                    <a:pt x="23" y="39"/>
                    <a:pt x="35" y="25"/>
                    <a:pt x="50" y="15"/>
                  </a:cubicBezTo>
                  <a:cubicBezTo>
                    <a:pt x="66" y="5"/>
                    <a:pt x="83" y="0"/>
                    <a:pt x="102" y="0"/>
                  </a:cubicBezTo>
                  <a:cubicBezTo>
                    <a:pt x="131" y="0"/>
                    <a:pt x="153" y="9"/>
                    <a:pt x="169" y="28"/>
                  </a:cubicBezTo>
                  <a:cubicBezTo>
                    <a:pt x="185" y="47"/>
                    <a:pt x="193" y="74"/>
                    <a:pt x="193" y="108"/>
                  </a:cubicBezTo>
                  <a:lnTo>
                    <a:pt x="193" y="126"/>
                  </a:lnTo>
                  <a:close/>
                  <a:moveTo>
                    <a:pt x="157" y="96"/>
                  </a:moveTo>
                  <a:cubicBezTo>
                    <a:pt x="156" y="75"/>
                    <a:pt x="151" y="59"/>
                    <a:pt x="142" y="48"/>
                  </a:cubicBezTo>
                  <a:cubicBezTo>
                    <a:pt x="132" y="36"/>
                    <a:pt x="119" y="31"/>
                    <a:pt x="102" y="31"/>
                  </a:cubicBezTo>
                  <a:cubicBezTo>
                    <a:pt x="85" y="31"/>
                    <a:pt x="71" y="37"/>
                    <a:pt x="60" y="49"/>
                  </a:cubicBezTo>
                  <a:cubicBezTo>
                    <a:pt x="48" y="60"/>
                    <a:pt x="41" y="76"/>
                    <a:pt x="38"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7"/>
            <p:cNvSpPr>
              <a:spLocks/>
            </p:cNvSpPr>
            <p:nvPr userDrawn="1"/>
          </p:nvSpPr>
          <p:spPr bwMode="auto">
            <a:xfrm>
              <a:off x="5008" y="2879"/>
              <a:ext cx="432" cy="544"/>
            </a:xfrm>
            <a:custGeom>
              <a:avLst/>
              <a:gdLst>
                <a:gd name="T0" fmla="*/ 183 w 183"/>
                <a:gd name="T1" fmla="*/ 230 h 230"/>
                <a:gd name="T2" fmla="*/ 147 w 183"/>
                <a:gd name="T3" fmla="*/ 230 h 230"/>
                <a:gd name="T4" fmla="*/ 147 w 183"/>
                <a:gd name="T5" fmla="*/ 102 h 230"/>
                <a:gd name="T6" fmla="*/ 96 w 183"/>
                <a:gd name="T7" fmla="*/ 31 h 230"/>
                <a:gd name="T8" fmla="*/ 52 w 183"/>
                <a:gd name="T9" fmla="*/ 51 h 230"/>
                <a:gd name="T10" fmla="*/ 35 w 183"/>
                <a:gd name="T11" fmla="*/ 102 h 230"/>
                <a:gd name="T12" fmla="*/ 35 w 183"/>
                <a:gd name="T13" fmla="*/ 230 h 230"/>
                <a:gd name="T14" fmla="*/ 0 w 183"/>
                <a:gd name="T15" fmla="*/ 230 h 230"/>
                <a:gd name="T16" fmla="*/ 0 w 183"/>
                <a:gd name="T17" fmla="*/ 5 h 230"/>
                <a:gd name="T18" fmla="*/ 35 w 183"/>
                <a:gd name="T19" fmla="*/ 5 h 230"/>
                <a:gd name="T20" fmla="*/ 35 w 183"/>
                <a:gd name="T21" fmla="*/ 43 h 230"/>
                <a:gd name="T22" fmla="*/ 36 w 183"/>
                <a:gd name="T23" fmla="*/ 43 h 230"/>
                <a:gd name="T24" fmla="*/ 108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7" y="230"/>
                    <a:pt x="147" y="230"/>
                    <a:pt x="147" y="230"/>
                  </a:cubicBezTo>
                  <a:cubicBezTo>
                    <a:pt x="147" y="102"/>
                    <a:pt x="147" y="102"/>
                    <a:pt x="147" y="102"/>
                  </a:cubicBezTo>
                  <a:cubicBezTo>
                    <a:pt x="147" y="54"/>
                    <a:pt x="130" y="31"/>
                    <a:pt x="96" y="31"/>
                  </a:cubicBezTo>
                  <a:cubicBezTo>
                    <a:pt x="79" y="31"/>
                    <a:pt x="64" y="37"/>
                    <a:pt x="52" y="51"/>
                  </a:cubicBezTo>
                  <a:cubicBezTo>
                    <a:pt x="41" y="64"/>
                    <a:pt x="35" y="81"/>
                    <a:pt x="35" y="102"/>
                  </a:cubicBezTo>
                  <a:cubicBezTo>
                    <a:pt x="35" y="230"/>
                    <a:pt x="35" y="230"/>
                    <a:pt x="35" y="230"/>
                  </a:cubicBezTo>
                  <a:cubicBezTo>
                    <a:pt x="0" y="230"/>
                    <a:pt x="0" y="230"/>
                    <a:pt x="0" y="230"/>
                  </a:cubicBezTo>
                  <a:cubicBezTo>
                    <a:pt x="0" y="5"/>
                    <a:pt x="0" y="5"/>
                    <a:pt x="0" y="5"/>
                  </a:cubicBezTo>
                  <a:cubicBezTo>
                    <a:pt x="35" y="5"/>
                    <a:pt x="35" y="5"/>
                    <a:pt x="35" y="5"/>
                  </a:cubicBezTo>
                  <a:cubicBezTo>
                    <a:pt x="35" y="43"/>
                    <a:pt x="35" y="43"/>
                    <a:pt x="35" y="43"/>
                  </a:cubicBezTo>
                  <a:cubicBezTo>
                    <a:pt x="36" y="43"/>
                    <a:pt x="36" y="43"/>
                    <a:pt x="36" y="43"/>
                  </a:cubicBezTo>
                  <a:cubicBezTo>
                    <a:pt x="52" y="14"/>
                    <a:pt x="76" y="0"/>
                    <a:pt x="108" y="0"/>
                  </a:cubicBezTo>
                  <a:cubicBezTo>
                    <a:pt x="132" y="0"/>
                    <a:pt x="151" y="8"/>
                    <a:pt x="164" y="24"/>
                  </a:cubicBezTo>
                  <a:cubicBezTo>
                    <a:pt x="176"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38"/>
            <p:cNvSpPr>
              <a:spLocks/>
            </p:cNvSpPr>
            <p:nvPr userDrawn="1"/>
          </p:nvSpPr>
          <p:spPr bwMode="auto">
            <a:xfrm>
              <a:off x="5559" y="2879"/>
              <a:ext cx="390" cy="556"/>
            </a:xfrm>
            <a:custGeom>
              <a:avLst/>
              <a:gdLst>
                <a:gd name="T0" fmla="*/ 165 w 165"/>
                <a:gd name="T1" fmla="*/ 219 h 235"/>
                <a:gd name="T2" fmla="*/ 104 w 165"/>
                <a:gd name="T3" fmla="*/ 235 h 235"/>
                <a:gd name="T4" fmla="*/ 50 w 165"/>
                <a:gd name="T5" fmla="*/ 221 h 235"/>
                <a:gd name="T6" fmla="*/ 13 w 165"/>
                <a:gd name="T7" fmla="*/ 181 h 235"/>
                <a:gd name="T8" fmla="*/ 0 w 165"/>
                <a:gd name="T9" fmla="*/ 123 h 235"/>
                <a:gd name="T10" fmla="*/ 31 w 165"/>
                <a:gd name="T11" fmla="*/ 34 h 235"/>
                <a:gd name="T12" fmla="*/ 114 w 165"/>
                <a:gd name="T13" fmla="*/ 0 h 235"/>
                <a:gd name="T14" fmla="*/ 165 w 165"/>
                <a:gd name="T15" fmla="*/ 11 h 235"/>
                <a:gd name="T16" fmla="*/ 165 w 165"/>
                <a:gd name="T17" fmla="*/ 48 h 235"/>
                <a:gd name="T18" fmla="*/ 113 w 165"/>
                <a:gd name="T19" fmla="*/ 31 h 235"/>
                <a:gd name="T20" fmla="*/ 57 w 165"/>
                <a:gd name="T21" fmla="*/ 55 h 235"/>
                <a:gd name="T22" fmla="*/ 36 w 165"/>
                <a:gd name="T23" fmla="*/ 120 h 235"/>
                <a:gd name="T24" fmla="*/ 56 w 165"/>
                <a:gd name="T25" fmla="*/ 182 h 235"/>
                <a:gd name="T26" fmla="*/ 111 w 165"/>
                <a:gd name="T27" fmla="*/ 204 h 235"/>
                <a:gd name="T28" fmla="*/ 165 w 165"/>
                <a:gd name="T29" fmla="*/ 185 h 235"/>
                <a:gd name="T30" fmla="*/ 165 w 165"/>
                <a:gd name="T31" fmla="*/ 21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5" h="235">
                  <a:moveTo>
                    <a:pt x="165" y="219"/>
                  </a:moveTo>
                  <a:cubicBezTo>
                    <a:pt x="148" y="230"/>
                    <a:pt x="128" y="235"/>
                    <a:pt x="104" y="235"/>
                  </a:cubicBezTo>
                  <a:cubicBezTo>
                    <a:pt x="84" y="235"/>
                    <a:pt x="66" y="230"/>
                    <a:pt x="50" y="221"/>
                  </a:cubicBezTo>
                  <a:cubicBezTo>
                    <a:pt x="34" y="212"/>
                    <a:pt x="22" y="198"/>
                    <a:pt x="13" y="181"/>
                  </a:cubicBezTo>
                  <a:cubicBezTo>
                    <a:pt x="4" y="164"/>
                    <a:pt x="0" y="144"/>
                    <a:pt x="0" y="123"/>
                  </a:cubicBezTo>
                  <a:cubicBezTo>
                    <a:pt x="0" y="86"/>
                    <a:pt x="10" y="56"/>
                    <a:pt x="31" y="34"/>
                  </a:cubicBezTo>
                  <a:cubicBezTo>
                    <a:pt x="52" y="11"/>
                    <a:pt x="80" y="0"/>
                    <a:pt x="114" y="0"/>
                  </a:cubicBezTo>
                  <a:cubicBezTo>
                    <a:pt x="134" y="0"/>
                    <a:pt x="151" y="4"/>
                    <a:pt x="165" y="11"/>
                  </a:cubicBezTo>
                  <a:cubicBezTo>
                    <a:pt x="165" y="48"/>
                    <a:pt x="165" y="48"/>
                    <a:pt x="165" y="48"/>
                  </a:cubicBezTo>
                  <a:cubicBezTo>
                    <a:pt x="149" y="36"/>
                    <a:pt x="131" y="31"/>
                    <a:pt x="113" y="31"/>
                  </a:cubicBezTo>
                  <a:cubicBezTo>
                    <a:pt x="90" y="31"/>
                    <a:pt x="71" y="39"/>
                    <a:pt x="57" y="55"/>
                  </a:cubicBezTo>
                  <a:cubicBezTo>
                    <a:pt x="43" y="72"/>
                    <a:pt x="36" y="93"/>
                    <a:pt x="36" y="120"/>
                  </a:cubicBezTo>
                  <a:cubicBezTo>
                    <a:pt x="36" y="146"/>
                    <a:pt x="42" y="167"/>
                    <a:pt x="56" y="182"/>
                  </a:cubicBezTo>
                  <a:cubicBezTo>
                    <a:pt x="70" y="197"/>
                    <a:pt x="88" y="204"/>
                    <a:pt x="111" y="204"/>
                  </a:cubicBezTo>
                  <a:cubicBezTo>
                    <a:pt x="130" y="204"/>
                    <a:pt x="148" y="198"/>
                    <a:pt x="165" y="185"/>
                  </a:cubicBezTo>
                  <a:lnTo>
                    <a:pt x="165" y="2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7" name="Freeform 39"/>
            <p:cNvSpPr>
              <a:spLocks noEditPoints="1"/>
            </p:cNvSpPr>
            <p:nvPr userDrawn="1"/>
          </p:nvSpPr>
          <p:spPr bwMode="auto">
            <a:xfrm>
              <a:off x="6037" y="2879"/>
              <a:ext cx="454" cy="556"/>
            </a:xfrm>
            <a:custGeom>
              <a:avLst/>
              <a:gdLst>
                <a:gd name="T0" fmla="*/ 192 w 192"/>
                <a:gd name="T1" fmla="*/ 126 h 235"/>
                <a:gd name="T2" fmla="*/ 36 w 192"/>
                <a:gd name="T3" fmla="*/ 126 h 235"/>
                <a:gd name="T4" fmla="*/ 56 w 192"/>
                <a:gd name="T5" fmla="*/ 184 h 235"/>
                <a:gd name="T6" fmla="*/ 108 w 192"/>
                <a:gd name="T7" fmla="*/ 204 h 235"/>
                <a:gd name="T8" fmla="*/ 177 w 192"/>
                <a:gd name="T9" fmla="*/ 180 h 235"/>
                <a:gd name="T10" fmla="*/ 177 w 192"/>
                <a:gd name="T11" fmla="*/ 213 h 235"/>
                <a:gd name="T12" fmla="*/ 100 w 192"/>
                <a:gd name="T13" fmla="*/ 235 h 235"/>
                <a:gd name="T14" fmla="*/ 26 w 192"/>
                <a:gd name="T15" fmla="*/ 204 h 235"/>
                <a:gd name="T16" fmla="*/ 0 w 192"/>
                <a:gd name="T17" fmla="*/ 118 h 235"/>
                <a:gd name="T18" fmla="*/ 13 w 192"/>
                <a:gd name="T19" fmla="*/ 58 h 235"/>
                <a:gd name="T20" fmla="*/ 49 w 192"/>
                <a:gd name="T21" fmla="*/ 15 h 235"/>
                <a:gd name="T22" fmla="*/ 101 w 192"/>
                <a:gd name="T23" fmla="*/ 0 h 235"/>
                <a:gd name="T24" fmla="*/ 168 w 192"/>
                <a:gd name="T25" fmla="*/ 28 h 235"/>
                <a:gd name="T26" fmla="*/ 192 w 192"/>
                <a:gd name="T27" fmla="*/ 108 h 235"/>
                <a:gd name="T28" fmla="*/ 192 w 192"/>
                <a:gd name="T29" fmla="*/ 126 h 235"/>
                <a:gd name="T30" fmla="*/ 156 w 192"/>
                <a:gd name="T31" fmla="*/ 96 h 235"/>
                <a:gd name="T32" fmla="*/ 141 w 192"/>
                <a:gd name="T33" fmla="*/ 48 h 235"/>
                <a:gd name="T34" fmla="*/ 101 w 192"/>
                <a:gd name="T35" fmla="*/ 31 h 235"/>
                <a:gd name="T36" fmla="*/ 59 w 192"/>
                <a:gd name="T37" fmla="*/ 49 h 235"/>
                <a:gd name="T38" fmla="*/ 37 w 192"/>
                <a:gd name="T39" fmla="*/ 96 h 235"/>
                <a:gd name="T40" fmla="*/ 156 w 192"/>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235">
                  <a:moveTo>
                    <a:pt x="192" y="126"/>
                  </a:moveTo>
                  <a:cubicBezTo>
                    <a:pt x="36" y="126"/>
                    <a:pt x="36" y="126"/>
                    <a:pt x="36" y="126"/>
                  </a:cubicBezTo>
                  <a:cubicBezTo>
                    <a:pt x="37" y="152"/>
                    <a:pt x="43" y="171"/>
                    <a:pt x="56" y="184"/>
                  </a:cubicBezTo>
                  <a:cubicBezTo>
                    <a:pt x="69" y="198"/>
                    <a:pt x="86" y="204"/>
                    <a:pt x="108" y="204"/>
                  </a:cubicBezTo>
                  <a:cubicBezTo>
                    <a:pt x="133" y="204"/>
                    <a:pt x="156" y="196"/>
                    <a:pt x="177" y="180"/>
                  </a:cubicBezTo>
                  <a:cubicBezTo>
                    <a:pt x="177" y="213"/>
                    <a:pt x="177" y="213"/>
                    <a:pt x="177" y="213"/>
                  </a:cubicBezTo>
                  <a:cubicBezTo>
                    <a:pt x="157" y="228"/>
                    <a:pt x="132" y="235"/>
                    <a:pt x="100" y="235"/>
                  </a:cubicBezTo>
                  <a:cubicBezTo>
                    <a:pt x="68" y="235"/>
                    <a:pt x="44" y="225"/>
                    <a:pt x="26" y="204"/>
                  </a:cubicBezTo>
                  <a:cubicBezTo>
                    <a:pt x="8" y="183"/>
                    <a:pt x="0" y="155"/>
                    <a:pt x="0" y="118"/>
                  </a:cubicBezTo>
                  <a:cubicBezTo>
                    <a:pt x="0" y="96"/>
                    <a:pt x="4" y="76"/>
                    <a:pt x="13" y="58"/>
                  </a:cubicBezTo>
                  <a:cubicBezTo>
                    <a:pt x="22" y="39"/>
                    <a:pt x="34" y="25"/>
                    <a:pt x="49" y="15"/>
                  </a:cubicBezTo>
                  <a:cubicBezTo>
                    <a:pt x="65" y="5"/>
                    <a:pt x="82" y="0"/>
                    <a:pt x="101" y="0"/>
                  </a:cubicBezTo>
                  <a:cubicBezTo>
                    <a:pt x="130" y="0"/>
                    <a:pt x="152" y="9"/>
                    <a:pt x="168" y="28"/>
                  </a:cubicBezTo>
                  <a:cubicBezTo>
                    <a:pt x="184" y="47"/>
                    <a:pt x="192" y="74"/>
                    <a:pt x="192" y="108"/>
                  </a:cubicBezTo>
                  <a:lnTo>
                    <a:pt x="192" y="126"/>
                  </a:lnTo>
                  <a:close/>
                  <a:moveTo>
                    <a:pt x="156" y="96"/>
                  </a:moveTo>
                  <a:cubicBezTo>
                    <a:pt x="156" y="75"/>
                    <a:pt x="151" y="59"/>
                    <a:pt x="141" y="48"/>
                  </a:cubicBezTo>
                  <a:cubicBezTo>
                    <a:pt x="132" y="36"/>
                    <a:pt x="118" y="31"/>
                    <a:pt x="101" y="31"/>
                  </a:cubicBezTo>
                  <a:cubicBezTo>
                    <a:pt x="84" y="31"/>
                    <a:pt x="70" y="37"/>
                    <a:pt x="59" y="49"/>
                  </a:cubicBezTo>
                  <a:cubicBezTo>
                    <a:pt x="47" y="60"/>
                    <a:pt x="40" y="76"/>
                    <a:pt x="37" y="96"/>
                  </a:cubicBezTo>
                  <a:lnTo>
                    <a:pt x="15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8" name="Freeform 40"/>
            <p:cNvSpPr>
              <a:spLocks/>
            </p:cNvSpPr>
            <p:nvPr userDrawn="1"/>
          </p:nvSpPr>
          <p:spPr bwMode="auto">
            <a:xfrm>
              <a:off x="1388" y="3830"/>
              <a:ext cx="282" cy="404"/>
            </a:xfrm>
            <a:custGeom>
              <a:avLst/>
              <a:gdLst>
                <a:gd name="T0" fmla="*/ 282 w 282"/>
                <a:gd name="T1" fmla="*/ 42 h 404"/>
                <a:gd name="T2" fmla="*/ 166 w 282"/>
                <a:gd name="T3" fmla="*/ 42 h 404"/>
                <a:gd name="T4" fmla="*/ 166 w 282"/>
                <a:gd name="T5" fmla="*/ 404 h 404"/>
                <a:gd name="T6" fmla="*/ 119 w 282"/>
                <a:gd name="T7" fmla="*/ 404 h 404"/>
                <a:gd name="T8" fmla="*/ 119 w 282"/>
                <a:gd name="T9" fmla="*/ 42 h 404"/>
                <a:gd name="T10" fmla="*/ 0 w 282"/>
                <a:gd name="T11" fmla="*/ 42 h 404"/>
                <a:gd name="T12" fmla="*/ 0 w 282"/>
                <a:gd name="T13" fmla="*/ 0 h 404"/>
                <a:gd name="T14" fmla="*/ 282 w 282"/>
                <a:gd name="T15" fmla="*/ 0 h 404"/>
                <a:gd name="T16" fmla="*/ 282 w 282"/>
                <a:gd name="T17" fmla="*/ 42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404">
                  <a:moveTo>
                    <a:pt x="282" y="42"/>
                  </a:moveTo>
                  <a:lnTo>
                    <a:pt x="166" y="42"/>
                  </a:lnTo>
                  <a:lnTo>
                    <a:pt x="166" y="404"/>
                  </a:lnTo>
                  <a:lnTo>
                    <a:pt x="119" y="404"/>
                  </a:lnTo>
                  <a:lnTo>
                    <a:pt x="119" y="42"/>
                  </a:lnTo>
                  <a:lnTo>
                    <a:pt x="0" y="42"/>
                  </a:lnTo>
                  <a:lnTo>
                    <a:pt x="0" y="0"/>
                  </a:lnTo>
                  <a:lnTo>
                    <a:pt x="282" y="0"/>
                  </a:lnTo>
                  <a:lnTo>
                    <a:pt x="28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9" name="Freeform 41"/>
            <p:cNvSpPr>
              <a:spLocks noEditPoints="1"/>
            </p:cNvSpPr>
            <p:nvPr userDrawn="1"/>
          </p:nvSpPr>
          <p:spPr bwMode="auto">
            <a:xfrm>
              <a:off x="1646" y="3939"/>
              <a:ext cx="284"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6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6" y="18"/>
                  </a:cubicBezTo>
                  <a:cubicBezTo>
                    <a:pt x="27" y="6"/>
                    <a:pt x="43" y="0"/>
                    <a:pt x="62" y="0"/>
                  </a:cubicBezTo>
                  <a:cubicBezTo>
                    <a:pt x="80" y="0"/>
                    <a:pt x="94"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3"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0" name="Freeform 42"/>
            <p:cNvSpPr>
              <a:spLocks/>
            </p:cNvSpPr>
            <p:nvPr userDrawn="1"/>
          </p:nvSpPr>
          <p:spPr bwMode="auto">
            <a:xfrm>
              <a:off x="2001" y="3941"/>
              <a:ext cx="151" cy="293"/>
            </a:xfrm>
            <a:custGeom>
              <a:avLst/>
              <a:gdLst>
                <a:gd name="T0" fmla="*/ 64 w 64"/>
                <a:gd name="T1" fmla="*/ 22 h 124"/>
                <a:gd name="T2" fmla="*/ 49 w 64"/>
                <a:gd name="T3" fmla="*/ 18 h 124"/>
                <a:gd name="T4" fmla="*/ 28 w 64"/>
                <a:gd name="T5" fmla="*/ 30 h 124"/>
                <a:gd name="T6" fmla="*/ 20 w 64"/>
                <a:gd name="T7" fmla="*/ 62 h 124"/>
                <a:gd name="T8" fmla="*/ 20 w 64"/>
                <a:gd name="T9" fmla="*/ 124 h 124"/>
                <a:gd name="T10" fmla="*/ 0 w 64"/>
                <a:gd name="T11" fmla="*/ 124 h 124"/>
                <a:gd name="T12" fmla="*/ 0 w 64"/>
                <a:gd name="T13" fmla="*/ 2 h 124"/>
                <a:gd name="T14" fmla="*/ 20 w 64"/>
                <a:gd name="T15" fmla="*/ 2 h 124"/>
                <a:gd name="T16" fmla="*/ 20 w 64"/>
                <a:gd name="T17" fmla="*/ 27 h 124"/>
                <a:gd name="T18" fmla="*/ 20 w 64"/>
                <a:gd name="T19" fmla="*/ 27 h 124"/>
                <a:gd name="T20" fmla="*/ 33 w 64"/>
                <a:gd name="T21" fmla="*/ 7 h 124"/>
                <a:gd name="T22" fmla="*/ 52 w 64"/>
                <a:gd name="T23" fmla="*/ 0 h 124"/>
                <a:gd name="T24" fmla="*/ 64 w 64"/>
                <a:gd name="T25" fmla="*/ 2 h 124"/>
                <a:gd name="T26" fmla="*/ 64 w 64"/>
                <a:gd name="T27" fmla="*/ 2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24">
                  <a:moveTo>
                    <a:pt x="64" y="22"/>
                  </a:moveTo>
                  <a:cubicBezTo>
                    <a:pt x="61" y="19"/>
                    <a:pt x="56" y="18"/>
                    <a:pt x="49" y="18"/>
                  </a:cubicBezTo>
                  <a:cubicBezTo>
                    <a:pt x="40" y="18"/>
                    <a:pt x="33" y="22"/>
                    <a:pt x="28" y="30"/>
                  </a:cubicBezTo>
                  <a:cubicBezTo>
                    <a:pt x="23" y="38"/>
                    <a:pt x="20" y="49"/>
                    <a:pt x="20" y="62"/>
                  </a:cubicBezTo>
                  <a:cubicBezTo>
                    <a:pt x="20" y="124"/>
                    <a:pt x="20" y="124"/>
                    <a:pt x="20" y="124"/>
                  </a:cubicBezTo>
                  <a:cubicBezTo>
                    <a:pt x="0" y="124"/>
                    <a:pt x="0" y="124"/>
                    <a:pt x="0" y="124"/>
                  </a:cubicBezTo>
                  <a:cubicBezTo>
                    <a:pt x="0" y="2"/>
                    <a:pt x="0" y="2"/>
                    <a:pt x="0" y="2"/>
                  </a:cubicBezTo>
                  <a:cubicBezTo>
                    <a:pt x="20" y="2"/>
                    <a:pt x="20" y="2"/>
                    <a:pt x="20" y="2"/>
                  </a:cubicBezTo>
                  <a:cubicBezTo>
                    <a:pt x="20" y="27"/>
                    <a:pt x="20" y="27"/>
                    <a:pt x="20" y="27"/>
                  </a:cubicBezTo>
                  <a:cubicBezTo>
                    <a:pt x="20" y="27"/>
                    <a:pt x="20" y="27"/>
                    <a:pt x="20" y="27"/>
                  </a:cubicBezTo>
                  <a:cubicBezTo>
                    <a:pt x="23" y="19"/>
                    <a:pt x="27" y="12"/>
                    <a:pt x="33" y="7"/>
                  </a:cubicBezTo>
                  <a:cubicBezTo>
                    <a:pt x="39" y="2"/>
                    <a:pt x="45" y="0"/>
                    <a:pt x="52" y="0"/>
                  </a:cubicBezTo>
                  <a:cubicBezTo>
                    <a:pt x="57" y="0"/>
                    <a:pt x="61" y="0"/>
                    <a:pt x="64" y="2"/>
                  </a:cubicBezTo>
                  <a:lnTo>
                    <a:pt x="64"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1" name="Freeform 43"/>
            <p:cNvSpPr>
              <a:spLocks noEditPoints="1"/>
            </p:cNvSpPr>
            <p:nvPr userDrawn="1"/>
          </p:nvSpPr>
          <p:spPr bwMode="auto">
            <a:xfrm>
              <a:off x="2174" y="3939"/>
              <a:ext cx="283"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6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6" y="18"/>
                  </a:cubicBezTo>
                  <a:cubicBezTo>
                    <a:pt x="27" y="6"/>
                    <a:pt x="43" y="0"/>
                    <a:pt x="62" y="0"/>
                  </a:cubicBezTo>
                  <a:cubicBezTo>
                    <a:pt x="80" y="0"/>
                    <a:pt x="94"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3"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44"/>
            <p:cNvSpPr>
              <a:spLocks/>
            </p:cNvSpPr>
            <p:nvPr userDrawn="1"/>
          </p:nvSpPr>
          <p:spPr bwMode="auto">
            <a:xfrm>
              <a:off x="2528" y="3939"/>
              <a:ext cx="242" cy="295"/>
            </a:xfrm>
            <a:custGeom>
              <a:avLst/>
              <a:gdLst>
                <a:gd name="T0" fmla="*/ 102 w 102"/>
                <a:gd name="T1" fmla="*/ 125 h 125"/>
                <a:gd name="T2" fmla="*/ 82 w 102"/>
                <a:gd name="T3" fmla="*/ 125 h 125"/>
                <a:gd name="T4" fmla="*/ 82 w 102"/>
                <a:gd name="T5" fmla="*/ 55 h 125"/>
                <a:gd name="T6" fmla="*/ 54 w 102"/>
                <a:gd name="T7" fmla="*/ 17 h 125"/>
                <a:gd name="T8" fmla="*/ 30 w 102"/>
                <a:gd name="T9" fmla="*/ 28 h 125"/>
                <a:gd name="T10" fmla="*/ 20 w 102"/>
                <a:gd name="T11" fmla="*/ 55 h 125"/>
                <a:gd name="T12" fmla="*/ 20 w 102"/>
                <a:gd name="T13" fmla="*/ 125 h 125"/>
                <a:gd name="T14" fmla="*/ 0 w 102"/>
                <a:gd name="T15" fmla="*/ 125 h 125"/>
                <a:gd name="T16" fmla="*/ 0 w 102"/>
                <a:gd name="T17" fmla="*/ 3 h 125"/>
                <a:gd name="T18" fmla="*/ 20 w 102"/>
                <a:gd name="T19" fmla="*/ 3 h 125"/>
                <a:gd name="T20" fmla="*/ 20 w 102"/>
                <a:gd name="T21" fmla="*/ 23 h 125"/>
                <a:gd name="T22" fmla="*/ 20 w 102"/>
                <a:gd name="T23" fmla="*/ 23 h 125"/>
                <a:gd name="T24" fmla="*/ 60 w 102"/>
                <a:gd name="T25" fmla="*/ 0 h 125"/>
                <a:gd name="T26" fmla="*/ 91 w 102"/>
                <a:gd name="T27" fmla="*/ 13 h 125"/>
                <a:gd name="T28" fmla="*/ 102 w 102"/>
                <a:gd name="T29" fmla="*/ 50 h 125"/>
                <a:gd name="T30" fmla="*/ 102 w 102"/>
                <a:gd name="T31" fmla="*/ 12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25">
                  <a:moveTo>
                    <a:pt x="102" y="125"/>
                  </a:moveTo>
                  <a:cubicBezTo>
                    <a:pt x="82" y="125"/>
                    <a:pt x="82" y="125"/>
                    <a:pt x="82" y="125"/>
                  </a:cubicBezTo>
                  <a:cubicBezTo>
                    <a:pt x="82" y="55"/>
                    <a:pt x="82" y="55"/>
                    <a:pt x="82" y="55"/>
                  </a:cubicBezTo>
                  <a:cubicBezTo>
                    <a:pt x="82" y="30"/>
                    <a:pt x="73" y="17"/>
                    <a:pt x="54" y="17"/>
                  </a:cubicBezTo>
                  <a:cubicBezTo>
                    <a:pt x="44" y="17"/>
                    <a:pt x="36" y="20"/>
                    <a:pt x="30" y="28"/>
                  </a:cubicBezTo>
                  <a:cubicBezTo>
                    <a:pt x="23" y="35"/>
                    <a:pt x="20" y="44"/>
                    <a:pt x="20" y="55"/>
                  </a:cubicBezTo>
                  <a:cubicBezTo>
                    <a:pt x="20" y="125"/>
                    <a:pt x="20" y="125"/>
                    <a:pt x="20" y="125"/>
                  </a:cubicBezTo>
                  <a:cubicBezTo>
                    <a:pt x="0" y="125"/>
                    <a:pt x="0" y="125"/>
                    <a:pt x="0" y="125"/>
                  </a:cubicBezTo>
                  <a:cubicBezTo>
                    <a:pt x="0" y="3"/>
                    <a:pt x="0" y="3"/>
                    <a:pt x="0" y="3"/>
                  </a:cubicBezTo>
                  <a:cubicBezTo>
                    <a:pt x="20" y="3"/>
                    <a:pt x="20" y="3"/>
                    <a:pt x="20" y="3"/>
                  </a:cubicBezTo>
                  <a:cubicBezTo>
                    <a:pt x="20" y="23"/>
                    <a:pt x="20" y="23"/>
                    <a:pt x="20" y="23"/>
                  </a:cubicBezTo>
                  <a:cubicBezTo>
                    <a:pt x="20" y="23"/>
                    <a:pt x="20" y="23"/>
                    <a:pt x="20" y="23"/>
                  </a:cubicBezTo>
                  <a:cubicBezTo>
                    <a:pt x="29" y="8"/>
                    <a:pt x="43" y="0"/>
                    <a:pt x="60" y="0"/>
                  </a:cubicBezTo>
                  <a:cubicBezTo>
                    <a:pt x="74" y="0"/>
                    <a:pt x="84" y="4"/>
                    <a:pt x="91" y="13"/>
                  </a:cubicBezTo>
                  <a:cubicBezTo>
                    <a:pt x="98" y="22"/>
                    <a:pt x="102" y="34"/>
                    <a:pt x="102" y="50"/>
                  </a:cubicBezTo>
                  <a:lnTo>
                    <a:pt x="102"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45"/>
            <p:cNvSpPr>
              <a:spLocks/>
            </p:cNvSpPr>
            <p:nvPr userDrawn="1"/>
          </p:nvSpPr>
          <p:spPr bwMode="auto">
            <a:xfrm>
              <a:off x="2822" y="3861"/>
              <a:ext cx="168" cy="380"/>
            </a:xfrm>
            <a:custGeom>
              <a:avLst/>
              <a:gdLst>
                <a:gd name="T0" fmla="*/ 71 w 71"/>
                <a:gd name="T1" fmla="*/ 157 h 161"/>
                <a:gd name="T2" fmla="*/ 53 w 71"/>
                <a:gd name="T3" fmla="*/ 161 h 161"/>
                <a:gd name="T4" fmla="*/ 21 w 71"/>
                <a:gd name="T5" fmla="*/ 125 h 161"/>
                <a:gd name="T6" fmla="*/ 21 w 71"/>
                <a:gd name="T7" fmla="*/ 53 h 161"/>
                <a:gd name="T8" fmla="*/ 0 w 71"/>
                <a:gd name="T9" fmla="*/ 53 h 161"/>
                <a:gd name="T10" fmla="*/ 0 w 71"/>
                <a:gd name="T11" fmla="*/ 36 h 161"/>
                <a:gd name="T12" fmla="*/ 21 w 71"/>
                <a:gd name="T13" fmla="*/ 36 h 161"/>
                <a:gd name="T14" fmla="*/ 21 w 71"/>
                <a:gd name="T15" fmla="*/ 6 h 161"/>
                <a:gd name="T16" fmla="*/ 40 w 71"/>
                <a:gd name="T17" fmla="*/ 0 h 161"/>
                <a:gd name="T18" fmla="*/ 40 w 71"/>
                <a:gd name="T19" fmla="*/ 36 h 161"/>
                <a:gd name="T20" fmla="*/ 71 w 71"/>
                <a:gd name="T21" fmla="*/ 36 h 161"/>
                <a:gd name="T22" fmla="*/ 71 w 71"/>
                <a:gd name="T23" fmla="*/ 53 h 161"/>
                <a:gd name="T24" fmla="*/ 40 w 71"/>
                <a:gd name="T25" fmla="*/ 53 h 161"/>
                <a:gd name="T26" fmla="*/ 40 w 71"/>
                <a:gd name="T27" fmla="*/ 122 h 161"/>
                <a:gd name="T28" fmla="*/ 45 w 71"/>
                <a:gd name="T29" fmla="*/ 139 h 161"/>
                <a:gd name="T30" fmla="*/ 59 w 71"/>
                <a:gd name="T31" fmla="*/ 144 h 161"/>
                <a:gd name="T32" fmla="*/ 71 w 71"/>
                <a:gd name="T33" fmla="*/ 140 h 161"/>
                <a:gd name="T34" fmla="*/ 71 w 71"/>
                <a:gd name="T35" fmla="*/ 15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161">
                  <a:moveTo>
                    <a:pt x="71" y="157"/>
                  </a:moveTo>
                  <a:cubicBezTo>
                    <a:pt x="66" y="160"/>
                    <a:pt x="60" y="161"/>
                    <a:pt x="53" y="161"/>
                  </a:cubicBezTo>
                  <a:cubicBezTo>
                    <a:pt x="31" y="161"/>
                    <a:pt x="21" y="149"/>
                    <a:pt x="21" y="125"/>
                  </a:cubicBezTo>
                  <a:cubicBezTo>
                    <a:pt x="21" y="53"/>
                    <a:pt x="21" y="53"/>
                    <a:pt x="21" y="53"/>
                  </a:cubicBezTo>
                  <a:cubicBezTo>
                    <a:pt x="0" y="53"/>
                    <a:pt x="0" y="53"/>
                    <a:pt x="0" y="53"/>
                  </a:cubicBezTo>
                  <a:cubicBezTo>
                    <a:pt x="0" y="36"/>
                    <a:pt x="0" y="36"/>
                    <a:pt x="0" y="36"/>
                  </a:cubicBezTo>
                  <a:cubicBezTo>
                    <a:pt x="21" y="36"/>
                    <a:pt x="21" y="36"/>
                    <a:pt x="21" y="36"/>
                  </a:cubicBezTo>
                  <a:cubicBezTo>
                    <a:pt x="21" y="6"/>
                    <a:pt x="21" y="6"/>
                    <a:pt x="21" y="6"/>
                  </a:cubicBezTo>
                  <a:cubicBezTo>
                    <a:pt x="40" y="0"/>
                    <a:pt x="40" y="0"/>
                    <a:pt x="40" y="0"/>
                  </a:cubicBezTo>
                  <a:cubicBezTo>
                    <a:pt x="40" y="36"/>
                    <a:pt x="40" y="36"/>
                    <a:pt x="40" y="36"/>
                  </a:cubicBezTo>
                  <a:cubicBezTo>
                    <a:pt x="71" y="36"/>
                    <a:pt x="71" y="36"/>
                    <a:pt x="71" y="36"/>
                  </a:cubicBezTo>
                  <a:cubicBezTo>
                    <a:pt x="71" y="53"/>
                    <a:pt x="71" y="53"/>
                    <a:pt x="71" y="53"/>
                  </a:cubicBezTo>
                  <a:cubicBezTo>
                    <a:pt x="40" y="53"/>
                    <a:pt x="40" y="53"/>
                    <a:pt x="40" y="53"/>
                  </a:cubicBezTo>
                  <a:cubicBezTo>
                    <a:pt x="40" y="122"/>
                    <a:pt x="40" y="122"/>
                    <a:pt x="40" y="122"/>
                  </a:cubicBezTo>
                  <a:cubicBezTo>
                    <a:pt x="40" y="130"/>
                    <a:pt x="42" y="136"/>
                    <a:pt x="45" y="139"/>
                  </a:cubicBezTo>
                  <a:cubicBezTo>
                    <a:pt x="47" y="142"/>
                    <a:pt x="52" y="144"/>
                    <a:pt x="59" y="144"/>
                  </a:cubicBezTo>
                  <a:cubicBezTo>
                    <a:pt x="63" y="144"/>
                    <a:pt x="68" y="143"/>
                    <a:pt x="71" y="140"/>
                  </a:cubicBezTo>
                  <a:lnTo>
                    <a:pt x="71" y="1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46"/>
            <p:cNvSpPr>
              <a:spLocks noEditPoints="1"/>
            </p:cNvSpPr>
            <p:nvPr userDrawn="1"/>
          </p:nvSpPr>
          <p:spPr bwMode="auto">
            <a:xfrm>
              <a:off x="3030" y="3939"/>
              <a:ext cx="284"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7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7" y="18"/>
                  </a:cubicBezTo>
                  <a:cubicBezTo>
                    <a:pt x="28" y="6"/>
                    <a:pt x="43" y="0"/>
                    <a:pt x="62" y="0"/>
                  </a:cubicBezTo>
                  <a:cubicBezTo>
                    <a:pt x="80" y="0"/>
                    <a:pt x="95"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4"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47"/>
            <p:cNvSpPr>
              <a:spLocks/>
            </p:cNvSpPr>
            <p:nvPr userDrawn="1"/>
          </p:nvSpPr>
          <p:spPr bwMode="auto">
            <a:xfrm>
              <a:off x="3349" y="4170"/>
              <a:ext cx="78" cy="140"/>
            </a:xfrm>
            <a:custGeom>
              <a:avLst/>
              <a:gdLst>
                <a:gd name="T0" fmla="*/ 78 w 78"/>
                <a:gd name="T1" fmla="*/ 0 h 140"/>
                <a:gd name="T2" fmla="*/ 33 w 78"/>
                <a:gd name="T3" fmla="*/ 140 h 140"/>
                <a:gd name="T4" fmla="*/ 0 w 78"/>
                <a:gd name="T5" fmla="*/ 140 h 140"/>
                <a:gd name="T6" fmla="*/ 33 w 78"/>
                <a:gd name="T7" fmla="*/ 0 h 140"/>
                <a:gd name="T8" fmla="*/ 78 w 78"/>
                <a:gd name="T9" fmla="*/ 0 h 140"/>
              </a:gdLst>
              <a:ahLst/>
              <a:cxnLst>
                <a:cxn ang="0">
                  <a:pos x="T0" y="T1"/>
                </a:cxn>
                <a:cxn ang="0">
                  <a:pos x="T2" y="T3"/>
                </a:cxn>
                <a:cxn ang="0">
                  <a:pos x="T4" y="T5"/>
                </a:cxn>
                <a:cxn ang="0">
                  <a:pos x="T6" y="T7"/>
                </a:cxn>
                <a:cxn ang="0">
                  <a:pos x="T8" y="T9"/>
                </a:cxn>
              </a:cxnLst>
              <a:rect l="0" t="0" r="r" b="b"/>
              <a:pathLst>
                <a:path w="78" h="140">
                  <a:moveTo>
                    <a:pt x="78" y="0"/>
                  </a:moveTo>
                  <a:lnTo>
                    <a:pt x="33" y="140"/>
                  </a:lnTo>
                  <a:lnTo>
                    <a:pt x="0" y="140"/>
                  </a:lnTo>
                  <a:lnTo>
                    <a:pt x="33" y="0"/>
                  </a:lnTo>
                  <a:lnTo>
                    <a:pt x="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48"/>
            <p:cNvSpPr>
              <a:spLocks/>
            </p:cNvSpPr>
            <p:nvPr userDrawn="1"/>
          </p:nvSpPr>
          <p:spPr bwMode="auto">
            <a:xfrm>
              <a:off x="3626" y="3823"/>
              <a:ext cx="300" cy="418"/>
            </a:xfrm>
            <a:custGeom>
              <a:avLst/>
              <a:gdLst>
                <a:gd name="T0" fmla="*/ 127 w 127"/>
                <a:gd name="T1" fmla="*/ 167 h 177"/>
                <a:gd name="T2" fmla="*/ 80 w 127"/>
                <a:gd name="T3" fmla="*/ 177 h 177"/>
                <a:gd name="T4" fmla="*/ 38 w 127"/>
                <a:gd name="T5" fmla="*/ 166 h 177"/>
                <a:gd name="T6" fmla="*/ 10 w 127"/>
                <a:gd name="T7" fmla="*/ 136 h 177"/>
                <a:gd name="T8" fmla="*/ 0 w 127"/>
                <a:gd name="T9" fmla="*/ 92 h 177"/>
                <a:gd name="T10" fmla="*/ 11 w 127"/>
                <a:gd name="T11" fmla="*/ 45 h 177"/>
                <a:gd name="T12" fmla="*/ 42 w 127"/>
                <a:gd name="T13" fmla="*/ 12 h 177"/>
                <a:gd name="T14" fmla="*/ 87 w 127"/>
                <a:gd name="T15" fmla="*/ 0 h 177"/>
                <a:gd name="T16" fmla="*/ 127 w 127"/>
                <a:gd name="T17" fmla="*/ 7 h 177"/>
                <a:gd name="T18" fmla="*/ 127 w 127"/>
                <a:gd name="T19" fmla="*/ 29 h 177"/>
                <a:gd name="T20" fmla="*/ 87 w 127"/>
                <a:gd name="T21" fmla="*/ 18 h 177"/>
                <a:gd name="T22" fmla="*/ 52 w 127"/>
                <a:gd name="T23" fmla="*/ 27 h 177"/>
                <a:gd name="T24" fmla="*/ 29 w 127"/>
                <a:gd name="T25" fmla="*/ 53 h 177"/>
                <a:gd name="T26" fmla="*/ 21 w 127"/>
                <a:gd name="T27" fmla="*/ 91 h 177"/>
                <a:gd name="T28" fmla="*/ 28 w 127"/>
                <a:gd name="T29" fmla="*/ 127 h 177"/>
                <a:gd name="T30" fmla="*/ 50 w 127"/>
                <a:gd name="T31" fmla="*/ 151 h 177"/>
                <a:gd name="T32" fmla="*/ 83 w 127"/>
                <a:gd name="T33" fmla="*/ 159 h 177"/>
                <a:gd name="T34" fmla="*/ 127 w 127"/>
                <a:gd name="T35" fmla="*/ 148 h 177"/>
                <a:gd name="T36" fmla="*/ 127 w 127"/>
                <a:gd name="T37" fmla="*/ 16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77">
                  <a:moveTo>
                    <a:pt x="127" y="167"/>
                  </a:moveTo>
                  <a:cubicBezTo>
                    <a:pt x="115" y="174"/>
                    <a:pt x="99" y="177"/>
                    <a:pt x="80" y="177"/>
                  </a:cubicBezTo>
                  <a:cubicBezTo>
                    <a:pt x="64" y="177"/>
                    <a:pt x="50" y="174"/>
                    <a:pt x="38" y="166"/>
                  </a:cubicBezTo>
                  <a:cubicBezTo>
                    <a:pt x="26" y="159"/>
                    <a:pt x="16" y="149"/>
                    <a:pt x="10" y="136"/>
                  </a:cubicBezTo>
                  <a:cubicBezTo>
                    <a:pt x="3" y="123"/>
                    <a:pt x="0" y="109"/>
                    <a:pt x="0" y="92"/>
                  </a:cubicBezTo>
                  <a:cubicBezTo>
                    <a:pt x="0" y="74"/>
                    <a:pt x="3" y="59"/>
                    <a:pt x="11" y="45"/>
                  </a:cubicBezTo>
                  <a:cubicBezTo>
                    <a:pt x="18" y="31"/>
                    <a:pt x="29" y="20"/>
                    <a:pt x="42" y="12"/>
                  </a:cubicBezTo>
                  <a:cubicBezTo>
                    <a:pt x="55" y="4"/>
                    <a:pt x="70" y="0"/>
                    <a:pt x="87" y="0"/>
                  </a:cubicBezTo>
                  <a:cubicBezTo>
                    <a:pt x="103" y="0"/>
                    <a:pt x="116" y="3"/>
                    <a:pt x="127" y="7"/>
                  </a:cubicBezTo>
                  <a:cubicBezTo>
                    <a:pt x="127" y="29"/>
                    <a:pt x="127" y="29"/>
                    <a:pt x="127" y="29"/>
                  </a:cubicBezTo>
                  <a:cubicBezTo>
                    <a:pt x="115" y="22"/>
                    <a:pt x="101" y="18"/>
                    <a:pt x="87" y="18"/>
                  </a:cubicBezTo>
                  <a:cubicBezTo>
                    <a:pt x="74" y="18"/>
                    <a:pt x="62" y="21"/>
                    <a:pt x="52" y="27"/>
                  </a:cubicBezTo>
                  <a:cubicBezTo>
                    <a:pt x="42" y="33"/>
                    <a:pt x="34" y="42"/>
                    <a:pt x="29" y="53"/>
                  </a:cubicBezTo>
                  <a:cubicBezTo>
                    <a:pt x="23" y="64"/>
                    <a:pt x="21" y="76"/>
                    <a:pt x="21" y="91"/>
                  </a:cubicBezTo>
                  <a:cubicBezTo>
                    <a:pt x="21" y="104"/>
                    <a:pt x="23" y="116"/>
                    <a:pt x="28" y="127"/>
                  </a:cubicBezTo>
                  <a:cubicBezTo>
                    <a:pt x="34" y="137"/>
                    <a:pt x="41" y="145"/>
                    <a:pt x="50" y="151"/>
                  </a:cubicBezTo>
                  <a:cubicBezTo>
                    <a:pt x="60" y="156"/>
                    <a:pt x="71" y="159"/>
                    <a:pt x="83" y="159"/>
                  </a:cubicBezTo>
                  <a:cubicBezTo>
                    <a:pt x="100" y="159"/>
                    <a:pt x="115" y="155"/>
                    <a:pt x="127" y="148"/>
                  </a:cubicBezTo>
                  <a:lnTo>
                    <a:pt x="127" y="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49"/>
            <p:cNvSpPr>
              <a:spLocks noEditPoints="1"/>
            </p:cNvSpPr>
            <p:nvPr userDrawn="1"/>
          </p:nvSpPr>
          <p:spPr bwMode="auto">
            <a:xfrm>
              <a:off x="3979" y="3939"/>
              <a:ext cx="229" cy="302"/>
            </a:xfrm>
            <a:custGeom>
              <a:avLst/>
              <a:gdLst>
                <a:gd name="T0" fmla="*/ 97 w 97"/>
                <a:gd name="T1" fmla="*/ 125 h 128"/>
                <a:gd name="T2" fmla="*/ 77 w 97"/>
                <a:gd name="T3" fmla="*/ 125 h 128"/>
                <a:gd name="T4" fmla="*/ 77 w 97"/>
                <a:gd name="T5" fmla="*/ 106 h 128"/>
                <a:gd name="T6" fmla="*/ 77 w 97"/>
                <a:gd name="T7" fmla="*/ 106 h 128"/>
                <a:gd name="T8" fmla="*/ 39 w 97"/>
                <a:gd name="T9" fmla="*/ 128 h 128"/>
                <a:gd name="T10" fmla="*/ 11 w 97"/>
                <a:gd name="T11" fmla="*/ 118 h 128"/>
                <a:gd name="T12" fmla="*/ 0 w 97"/>
                <a:gd name="T13" fmla="*/ 93 h 128"/>
                <a:gd name="T14" fmla="*/ 41 w 97"/>
                <a:gd name="T15" fmla="*/ 53 h 128"/>
                <a:gd name="T16" fmla="*/ 77 w 97"/>
                <a:gd name="T17" fmla="*/ 48 h 128"/>
                <a:gd name="T18" fmla="*/ 52 w 97"/>
                <a:gd name="T19" fmla="*/ 17 h 128"/>
                <a:gd name="T20" fmla="*/ 12 w 97"/>
                <a:gd name="T21" fmla="*/ 32 h 128"/>
                <a:gd name="T22" fmla="*/ 12 w 97"/>
                <a:gd name="T23" fmla="*/ 12 h 128"/>
                <a:gd name="T24" fmla="*/ 31 w 97"/>
                <a:gd name="T25" fmla="*/ 4 h 128"/>
                <a:gd name="T26" fmla="*/ 54 w 97"/>
                <a:gd name="T27" fmla="*/ 0 h 128"/>
                <a:gd name="T28" fmla="*/ 97 w 97"/>
                <a:gd name="T29" fmla="*/ 46 h 128"/>
                <a:gd name="T30" fmla="*/ 97 w 97"/>
                <a:gd name="T31" fmla="*/ 125 h 128"/>
                <a:gd name="T32" fmla="*/ 77 w 97"/>
                <a:gd name="T33" fmla="*/ 63 h 128"/>
                <a:gd name="T34" fmla="*/ 48 w 97"/>
                <a:gd name="T35" fmla="*/ 68 h 128"/>
                <a:gd name="T36" fmla="*/ 27 w 97"/>
                <a:gd name="T37" fmla="*/ 75 h 128"/>
                <a:gd name="T38" fmla="*/ 20 w 97"/>
                <a:gd name="T39" fmla="*/ 91 h 128"/>
                <a:gd name="T40" fmla="*/ 27 w 97"/>
                <a:gd name="T41" fmla="*/ 106 h 128"/>
                <a:gd name="T42" fmla="*/ 44 w 97"/>
                <a:gd name="T43" fmla="*/ 111 h 128"/>
                <a:gd name="T44" fmla="*/ 68 w 97"/>
                <a:gd name="T45" fmla="*/ 101 h 128"/>
                <a:gd name="T46" fmla="*/ 77 w 97"/>
                <a:gd name="T47" fmla="*/ 76 h 128"/>
                <a:gd name="T48" fmla="*/ 77 w 97"/>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28">
                  <a:moveTo>
                    <a:pt x="97" y="125"/>
                  </a:moveTo>
                  <a:cubicBezTo>
                    <a:pt x="77" y="125"/>
                    <a:pt x="77" y="125"/>
                    <a:pt x="77" y="125"/>
                  </a:cubicBezTo>
                  <a:cubicBezTo>
                    <a:pt x="77" y="106"/>
                    <a:pt x="77" y="106"/>
                    <a:pt x="77" y="106"/>
                  </a:cubicBezTo>
                  <a:cubicBezTo>
                    <a:pt x="77" y="106"/>
                    <a:pt x="77" y="106"/>
                    <a:pt x="77" y="106"/>
                  </a:cubicBezTo>
                  <a:cubicBezTo>
                    <a:pt x="68" y="121"/>
                    <a:pt x="56" y="128"/>
                    <a:pt x="39" y="128"/>
                  </a:cubicBezTo>
                  <a:cubicBezTo>
                    <a:pt x="28" y="128"/>
                    <a:pt x="18" y="125"/>
                    <a:pt x="11" y="118"/>
                  </a:cubicBezTo>
                  <a:cubicBezTo>
                    <a:pt x="4" y="112"/>
                    <a:pt x="0" y="103"/>
                    <a:pt x="0" y="93"/>
                  </a:cubicBezTo>
                  <a:cubicBezTo>
                    <a:pt x="0" y="70"/>
                    <a:pt x="14" y="57"/>
                    <a:pt x="41" y="53"/>
                  </a:cubicBezTo>
                  <a:cubicBezTo>
                    <a:pt x="77" y="48"/>
                    <a:pt x="77" y="48"/>
                    <a:pt x="77" y="48"/>
                  </a:cubicBezTo>
                  <a:cubicBezTo>
                    <a:pt x="77" y="27"/>
                    <a:pt x="69" y="17"/>
                    <a:pt x="52" y="17"/>
                  </a:cubicBezTo>
                  <a:cubicBezTo>
                    <a:pt x="38" y="17"/>
                    <a:pt x="24" y="22"/>
                    <a:pt x="12" y="32"/>
                  </a:cubicBezTo>
                  <a:cubicBezTo>
                    <a:pt x="12" y="12"/>
                    <a:pt x="12" y="12"/>
                    <a:pt x="12" y="12"/>
                  </a:cubicBezTo>
                  <a:cubicBezTo>
                    <a:pt x="16" y="9"/>
                    <a:pt x="22" y="6"/>
                    <a:pt x="31" y="4"/>
                  </a:cubicBezTo>
                  <a:cubicBezTo>
                    <a:pt x="39" y="1"/>
                    <a:pt x="47" y="0"/>
                    <a:pt x="54" y="0"/>
                  </a:cubicBezTo>
                  <a:cubicBezTo>
                    <a:pt x="83" y="0"/>
                    <a:pt x="97" y="15"/>
                    <a:pt x="97" y="46"/>
                  </a:cubicBezTo>
                  <a:lnTo>
                    <a:pt x="97" y="125"/>
                  </a:lnTo>
                  <a:close/>
                  <a:moveTo>
                    <a:pt x="77" y="63"/>
                  </a:moveTo>
                  <a:cubicBezTo>
                    <a:pt x="48" y="68"/>
                    <a:pt x="48" y="68"/>
                    <a:pt x="48" y="68"/>
                  </a:cubicBezTo>
                  <a:cubicBezTo>
                    <a:pt x="38" y="69"/>
                    <a:pt x="31" y="71"/>
                    <a:pt x="27" y="75"/>
                  </a:cubicBezTo>
                  <a:cubicBezTo>
                    <a:pt x="23" y="78"/>
                    <a:pt x="20" y="84"/>
                    <a:pt x="20" y="91"/>
                  </a:cubicBezTo>
                  <a:cubicBezTo>
                    <a:pt x="20" y="97"/>
                    <a:pt x="23" y="102"/>
                    <a:pt x="27" y="106"/>
                  </a:cubicBezTo>
                  <a:cubicBezTo>
                    <a:pt x="31" y="110"/>
                    <a:pt x="37" y="111"/>
                    <a:pt x="44" y="111"/>
                  </a:cubicBezTo>
                  <a:cubicBezTo>
                    <a:pt x="54" y="111"/>
                    <a:pt x="62" y="108"/>
                    <a:pt x="68"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0"/>
            <p:cNvSpPr>
              <a:spLocks/>
            </p:cNvSpPr>
            <p:nvPr userDrawn="1"/>
          </p:nvSpPr>
          <p:spPr bwMode="auto">
            <a:xfrm>
              <a:off x="4296" y="3939"/>
              <a:ext cx="238" cy="295"/>
            </a:xfrm>
            <a:custGeom>
              <a:avLst/>
              <a:gdLst>
                <a:gd name="T0" fmla="*/ 101 w 101"/>
                <a:gd name="T1" fmla="*/ 125 h 125"/>
                <a:gd name="T2" fmla="*/ 82 w 101"/>
                <a:gd name="T3" fmla="*/ 125 h 125"/>
                <a:gd name="T4" fmla="*/ 82 w 101"/>
                <a:gd name="T5" fmla="*/ 55 h 125"/>
                <a:gd name="T6" fmla="*/ 53 w 101"/>
                <a:gd name="T7" fmla="*/ 17 h 125"/>
                <a:gd name="T8" fmla="*/ 29 w 101"/>
                <a:gd name="T9" fmla="*/ 28 h 125"/>
                <a:gd name="T10" fmla="*/ 19 w 101"/>
                <a:gd name="T11" fmla="*/ 55 h 125"/>
                <a:gd name="T12" fmla="*/ 19 w 101"/>
                <a:gd name="T13" fmla="*/ 125 h 125"/>
                <a:gd name="T14" fmla="*/ 0 w 101"/>
                <a:gd name="T15" fmla="*/ 125 h 125"/>
                <a:gd name="T16" fmla="*/ 0 w 101"/>
                <a:gd name="T17" fmla="*/ 3 h 125"/>
                <a:gd name="T18" fmla="*/ 19 w 101"/>
                <a:gd name="T19" fmla="*/ 3 h 125"/>
                <a:gd name="T20" fmla="*/ 19 w 101"/>
                <a:gd name="T21" fmla="*/ 23 h 125"/>
                <a:gd name="T22" fmla="*/ 20 w 101"/>
                <a:gd name="T23" fmla="*/ 23 h 125"/>
                <a:gd name="T24" fmla="*/ 60 w 101"/>
                <a:gd name="T25" fmla="*/ 0 h 125"/>
                <a:gd name="T26" fmla="*/ 91 w 101"/>
                <a:gd name="T27" fmla="*/ 13 h 125"/>
                <a:gd name="T28" fmla="*/ 101 w 101"/>
                <a:gd name="T29" fmla="*/ 50 h 125"/>
                <a:gd name="T30" fmla="*/ 101 w 101"/>
                <a:gd name="T31" fmla="*/ 12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1" h="125">
                  <a:moveTo>
                    <a:pt x="101" y="125"/>
                  </a:moveTo>
                  <a:cubicBezTo>
                    <a:pt x="82" y="125"/>
                    <a:pt x="82" y="125"/>
                    <a:pt x="82" y="125"/>
                  </a:cubicBezTo>
                  <a:cubicBezTo>
                    <a:pt x="82" y="55"/>
                    <a:pt x="82" y="55"/>
                    <a:pt x="82" y="55"/>
                  </a:cubicBezTo>
                  <a:cubicBezTo>
                    <a:pt x="82" y="30"/>
                    <a:pt x="72" y="17"/>
                    <a:pt x="53" y="17"/>
                  </a:cubicBezTo>
                  <a:cubicBezTo>
                    <a:pt x="44" y="17"/>
                    <a:pt x="36" y="20"/>
                    <a:pt x="29" y="28"/>
                  </a:cubicBezTo>
                  <a:cubicBezTo>
                    <a:pt x="23" y="35"/>
                    <a:pt x="19" y="44"/>
                    <a:pt x="19" y="55"/>
                  </a:cubicBezTo>
                  <a:cubicBezTo>
                    <a:pt x="19" y="125"/>
                    <a:pt x="19" y="125"/>
                    <a:pt x="19" y="125"/>
                  </a:cubicBezTo>
                  <a:cubicBezTo>
                    <a:pt x="0" y="125"/>
                    <a:pt x="0" y="125"/>
                    <a:pt x="0" y="125"/>
                  </a:cubicBezTo>
                  <a:cubicBezTo>
                    <a:pt x="0" y="3"/>
                    <a:pt x="0" y="3"/>
                    <a:pt x="0" y="3"/>
                  </a:cubicBezTo>
                  <a:cubicBezTo>
                    <a:pt x="19" y="3"/>
                    <a:pt x="19" y="3"/>
                    <a:pt x="19" y="3"/>
                  </a:cubicBezTo>
                  <a:cubicBezTo>
                    <a:pt x="19" y="23"/>
                    <a:pt x="19" y="23"/>
                    <a:pt x="19" y="23"/>
                  </a:cubicBezTo>
                  <a:cubicBezTo>
                    <a:pt x="20" y="23"/>
                    <a:pt x="20" y="23"/>
                    <a:pt x="20" y="23"/>
                  </a:cubicBezTo>
                  <a:cubicBezTo>
                    <a:pt x="29" y="8"/>
                    <a:pt x="42" y="0"/>
                    <a:pt x="60" y="0"/>
                  </a:cubicBezTo>
                  <a:cubicBezTo>
                    <a:pt x="73" y="0"/>
                    <a:pt x="84" y="4"/>
                    <a:pt x="91" y="13"/>
                  </a:cubicBezTo>
                  <a:cubicBezTo>
                    <a:pt x="98" y="22"/>
                    <a:pt x="101" y="34"/>
                    <a:pt x="101" y="50"/>
                  </a:cubicBezTo>
                  <a:lnTo>
                    <a:pt x="101"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1"/>
            <p:cNvSpPr>
              <a:spLocks noEditPoints="1"/>
            </p:cNvSpPr>
            <p:nvPr userDrawn="1"/>
          </p:nvSpPr>
          <p:spPr bwMode="auto">
            <a:xfrm>
              <a:off x="4598" y="3939"/>
              <a:ext cx="227" cy="302"/>
            </a:xfrm>
            <a:custGeom>
              <a:avLst/>
              <a:gdLst>
                <a:gd name="T0" fmla="*/ 96 w 96"/>
                <a:gd name="T1" fmla="*/ 125 h 128"/>
                <a:gd name="T2" fmla="*/ 77 w 96"/>
                <a:gd name="T3" fmla="*/ 125 h 128"/>
                <a:gd name="T4" fmla="*/ 77 w 96"/>
                <a:gd name="T5" fmla="*/ 106 h 128"/>
                <a:gd name="T6" fmla="*/ 76 w 96"/>
                <a:gd name="T7" fmla="*/ 106 h 128"/>
                <a:gd name="T8" fmla="*/ 39 w 96"/>
                <a:gd name="T9" fmla="*/ 128 h 128"/>
                <a:gd name="T10" fmla="*/ 11 w 96"/>
                <a:gd name="T11" fmla="*/ 118 h 128"/>
                <a:gd name="T12" fmla="*/ 0 w 96"/>
                <a:gd name="T13" fmla="*/ 93 h 128"/>
                <a:gd name="T14" fmla="*/ 40 w 96"/>
                <a:gd name="T15" fmla="*/ 53 h 128"/>
                <a:gd name="T16" fmla="*/ 77 w 96"/>
                <a:gd name="T17" fmla="*/ 48 h 128"/>
                <a:gd name="T18" fmla="*/ 52 w 96"/>
                <a:gd name="T19" fmla="*/ 17 h 128"/>
                <a:gd name="T20" fmla="*/ 12 w 96"/>
                <a:gd name="T21" fmla="*/ 32 h 128"/>
                <a:gd name="T22" fmla="*/ 12 w 96"/>
                <a:gd name="T23" fmla="*/ 12 h 128"/>
                <a:gd name="T24" fmla="*/ 30 w 96"/>
                <a:gd name="T25" fmla="*/ 4 h 128"/>
                <a:gd name="T26" fmla="*/ 53 w 96"/>
                <a:gd name="T27" fmla="*/ 0 h 128"/>
                <a:gd name="T28" fmla="*/ 96 w 96"/>
                <a:gd name="T29" fmla="*/ 46 h 128"/>
                <a:gd name="T30" fmla="*/ 96 w 96"/>
                <a:gd name="T31" fmla="*/ 125 h 128"/>
                <a:gd name="T32" fmla="*/ 77 w 96"/>
                <a:gd name="T33" fmla="*/ 63 h 128"/>
                <a:gd name="T34" fmla="*/ 47 w 96"/>
                <a:gd name="T35" fmla="*/ 68 h 128"/>
                <a:gd name="T36" fmla="*/ 26 w 96"/>
                <a:gd name="T37" fmla="*/ 75 h 128"/>
                <a:gd name="T38" fmla="*/ 20 w 96"/>
                <a:gd name="T39" fmla="*/ 91 h 128"/>
                <a:gd name="T40" fmla="*/ 27 w 96"/>
                <a:gd name="T41" fmla="*/ 106 h 128"/>
                <a:gd name="T42" fmla="*/ 43 w 96"/>
                <a:gd name="T43" fmla="*/ 111 h 128"/>
                <a:gd name="T44" fmla="*/ 67 w 96"/>
                <a:gd name="T45" fmla="*/ 101 h 128"/>
                <a:gd name="T46" fmla="*/ 77 w 96"/>
                <a:gd name="T47" fmla="*/ 76 h 128"/>
                <a:gd name="T48" fmla="*/ 77 w 96"/>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128">
                  <a:moveTo>
                    <a:pt x="96" y="125"/>
                  </a:moveTo>
                  <a:cubicBezTo>
                    <a:pt x="77" y="125"/>
                    <a:pt x="77" y="125"/>
                    <a:pt x="77" y="125"/>
                  </a:cubicBezTo>
                  <a:cubicBezTo>
                    <a:pt x="77" y="106"/>
                    <a:pt x="77" y="106"/>
                    <a:pt x="77" y="106"/>
                  </a:cubicBezTo>
                  <a:cubicBezTo>
                    <a:pt x="76" y="106"/>
                    <a:pt x="76" y="106"/>
                    <a:pt x="76" y="106"/>
                  </a:cubicBezTo>
                  <a:cubicBezTo>
                    <a:pt x="68" y="121"/>
                    <a:pt x="55" y="128"/>
                    <a:pt x="39" y="128"/>
                  </a:cubicBezTo>
                  <a:cubicBezTo>
                    <a:pt x="27" y="128"/>
                    <a:pt x="18" y="125"/>
                    <a:pt x="11" y="118"/>
                  </a:cubicBezTo>
                  <a:cubicBezTo>
                    <a:pt x="3" y="112"/>
                    <a:pt x="0" y="103"/>
                    <a:pt x="0" y="93"/>
                  </a:cubicBezTo>
                  <a:cubicBezTo>
                    <a:pt x="0" y="70"/>
                    <a:pt x="13" y="57"/>
                    <a:pt x="40" y="53"/>
                  </a:cubicBezTo>
                  <a:cubicBezTo>
                    <a:pt x="77" y="48"/>
                    <a:pt x="77" y="48"/>
                    <a:pt x="77" y="48"/>
                  </a:cubicBezTo>
                  <a:cubicBezTo>
                    <a:pt x="77" y="27"/>
                    <a:pt x="68" y="17"/>
                    <a:pt x="52" y="17"/>
                  </a:cubicBezTo>
                  <a:cubicBezTo>
                    <a:pt x="37" y="17"/>
                    <a:pt x="24" y="22"/>
                    <a:pt x="12" y="32"/>
                  </a:cubicBezTo>
                  <a:cubicBezTo>
                    <a:pt x="12" y="12"/>
                    <a:pt x="12" y="12"/>
                    <a:pt x="12" y="12"/>
                  </a:cubicBezTo>
                  <a:cubicBezTo>
                    <a:pt x="15" y="9"/>
                    <a:pt x="22" y="6"/>
                    <a:pt x="30" y="4"/>
                  </a:cubicBezTo>
                  <a:cubicBezTo>
                    <a:pt x="39" y="1"/>
                    <a:pt x="47" y="0"/>
                    <a:pt x="53" y="0"/>
                  </a:cubicBezTo>
                  <a:cubicBezTo>
                    <a:pt x="82" y="0"/>
                    <a:pt x="96" y="15"/>
                    <a:pt x="96" y="46"/>
                  </a:cubicBezTo>
                  <a:lnTo>
                    <a:pt x="96" y="125"/>
                  </a:lnTo>
                  <a:close/>
                  <a:moveTo>
                    <a:pt x="77" y="63"/>
                  </a:moveTo>
                  <a:cubicBezTo>
                    <a:pt x="47" y="68"/>
                    <a:pt x="47" y="68"/>
                    <a:pt x="47" y="68"/>
                  </a:cubicBezTo>
                  <a:cubicBezTo>
                    <a:pt x="37" y="69"/>
                    <a:pt x="30" y="71"/>
                    <a:pt x="26" y="75"/>
                  </a:cubicBezTo>
                  <a:cubicBezTo>
                    <a:pt x="22" y="78"/>
                    <a:pt x="20" y="84"/>
                    <a:pt x="20" y="91"/>
                  </a:cubicBezTo>
                  <a:cubicBezTo>
                    <a:pt x="20" y="97"/>
                    <a:pt x="22" y="102"/>
                    <a:pt x="27" y="106"/>
                  </a:cubicBezTo>
                  <a:cubicBezTo>
                    <a:pt x="31" y="110"/>
                    <a:pt x="37" y="111"/>
                    <a:pt x="43" y="111"/>
                  </a:cubicBezTo>
                  <a:cubicBezTo>
                    <a:pt x="53" y="111"/>
                    <a:pt x="61" y="108"/>
                    <a:pt x="67"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2"/>
            <p:cNvSpPr>
              <a:spLocks noEditPoints="1"/>
            </p:cNvSpPr>
            <p:nvPr userDrawn="1"/>
          </p:nvSpPr>
          <p:spPr bwMode="auto">
            <a:xfrm>
              <a:off x="4892" y="3806"/>
              <a:ext cx="267" cy="435"/>
            </a:xfrm>
            <a:custGeom>
              <a:avLst/>
              <a:gdLst>
                <a:gd name="T0" fmla="*/ 113 w 113"/>
                <a:gd name="T1" fmla="*/ 181 h 184"/>
                <a:gd name="T2" fmla="*/ 93 w 113"/>
                <a:gd name="T3" fmla="*/ 181 h 184"/>
                <a:gd name="T4" fmla="*/ 93 w 113"/>
                <a:gd name="T5" fmla="*/ 160 h 184"/>
                <a:gd name="T6" fmla="*/ 92 w 113"/>
                <a:gd name="T7" fmla="*/ 160 h 184"/>
                <a:gd name="T8" fmla="*/ 51 w 113"/>
                <a:gd name="T9" fmla="*/ 184 h 184"/>
                <a:gd name="T10" fmla="*/ 14 w 113"/>
                <a:gd name="T11" fmla="*/ 167 h 184"/>
                <a:gd name="T12" fmla="*/ 0 w 113"/>
                <a:gd name="T13" fmla="*/ 123 h 184"/>
                <a:gd name="T14" fmla="*/ 15 w 113"/>
                <a:gd name="T15" fmla="*/ 74 h 184"/>
                <a:gd name="T16" fmla="*/ 56 w 113"/>
                <a:gd name="T17" fmla="*/ 56 h 184"/>
                <a:gd name="T18" fmla="*/ 92 w 113"/>
                <a:gd name="T19" fmla="*/ 76 h 184"/>
                <a:gd name="T20" fmla="*/ 93 w 113"/>
                <a:gd name="T21" fmla="*/ 76 h 184"/>
                <a:gd name="T22" fmla="*/ 93 w 113"/>
                <a:gd name="T23" fmla="*/ 0 h 184"/>
                <a:gd name="T24" fmla="*/ 113 w 113"/>
                <a:gd name="T25" fmla="*/ 0 h 184"/>
                <a:gd name="T26" fmla="*/ 113 w 113"/>
                <a:gd name="T27" fmla="*/ 181 h 184"/>
                <a:gd name="T28" fmla="*/ 93 w 113"/>
                <a:gd name="T29" fmla="*/ 126 h 184"/>
                <a:gd name="T30" fmla="*/ 93 w 113"/>
                <a:gd name="T31" fmla="*/ 108 h 184"/>
                <a:gd name="T32" fmla="*/ 83 w 113"/>
                <a:gd name="T33" fmla="*/ 83 h 184"/>
                <a:gd name="T34" fmla="*/ 58 w 113"/>
                <a:gd name="T35" fmla="*/ 73 h 184"/>
                <a:gd name="T36" fmla="*/ 30 w 113"/>
                <a:gd name="T37" fmla="*/ 86 h 184"/>
                <a:gd name="T38" fmla="*/ 20 w 113"/>
                <a:gd name="T39" fmla="*/ 122 h 184"/>
                <a:gd name="T40" fmla="*/ 30 w 113"/>
                <a:gd name="T41" fmla="*/ 155 h 184"/>
                <a:gd name="T42" fmla="*/ 56 w 113"/>
                <a:gd name="T43" fmla="*/ 167 h 184"/>
                <a:gd name="T44" fmla="*/ 83 w 113"/>
                <a:gd name="T45" fmla="*/ 156 h 184"/>
                <a:gd name="T46" fmla="*/ 93 w 113"/>
                <a:gd name="T47" fmla="*/ 12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3" h="184">
                  <a:moveTo>
                    <a:pt x="113" y="181"/>
                  </a:moveTo>
                  <a:cubicBezTo>
                    <a:pt x="93" y="181"/>
                    <a:pt x="93" y="181"/>
                    <a:pt x="93" y="181"/>
                  </a:cubicBezTo>
                  <a:cubicBezTo>
                    <a:pt x="93" y="160"/>
                    <a:pt x="93" y="160"/>
                    <a:pt x="93" y="160"/>
                  </a:cubicBezTo>
                  <a:cubicBezTo>
                    <a:pt x="92" y="160"/>
                    <a:pt x="92" y="160"/>
                    <a:pt x="92" y="160"/>
                  </a:cubicBezTo>
                  <a:cubicBezTo>
                    <a:pt x="83" y="176"/>
                    <a:pt x="69" y="184"/>
                    <a:pt x="51" y="184"/>
                  </a:cubicBezTo>
                  <a:cubicBezTo>
                    <a:pt x="35" y="184"/>
                    <a:pt x="23" y="179"/>
                    <a:pt x="14" y="167"/>
                  </a:cubicBezTo>
                  <a:cubicBezTo>
                    <a:pt x="5" y="156"/>
                    <a:pt x="0" y="142"/>
                    <a:pt x="0" y="123"/>
                  </a:cubicBezTo>
                  <a:cubicBezTo>
                    <a:pt x="0" y="103"/>
                    <a:pt x="5" y="87"/>
                    <a:pt x="15" y="74"/>
                  </a:cubicBezTo>
                  <a:cubicBezTo>
                    <a:pt x="25" y="62"/>
                    <a:pt x="39" y="56"/>
                    <a:pt x="56" y="56"/>
                  </a:cubicBezTo>
                  <a:cubicBezTo>
                    <a:pt x="73" y="56"/>
                    <a:pt x="85" y="63"/>
                    <a:pt x="92" y="76"/>
                  </a:cubicBezTo>
                  <a:cubicBezTo>
                    <a:pt x="93" y="76"/>
                    <a:pt x="93" y="76"/>
                    <a:pt x="93" y="76"/>
                  </a:cubicBezTo>
                  <a:cubicBezTo>
                    <a:pt x="93" y="0"/>
                    <a:pt x="93" y="0"/>
                    <a:pt x="93" y="0"/>
                  </a:cubicBezTo>
                  <a:cubicBezTo>
                    <a:pt x="113" y="0"/>
                    <a:pt x="113" y="0"/>
                    <a:pt x="113" y="0"/>
                  </a:cubicBezTo>
                  <a:lnTo>
                    <a:pt x="113" y="181"/>
                  </a:lnTo>
                  <a:close/>
                  <a:moveTo>
                    <a:pt x="93" y="126"/>
                  </a:moveTo>
                  <a:cubicBezTo>
                    <a:pt x="93" y="108"/>
                    <a:pt x="93" y="108"/>
                    <a:pt x="93" y="108"/>
                  </a:cubicBezTo>
                  <a:cubicBezTo>
                    <a:pt x="93" y="98"/>
                    <a:pt x="90" y="89"/>
                    <a:pt x="83" y="83"/>
                  </a:cubicBezTo>
                  <a:cubicBezTo>
                    <a:pt x="76" y="76"/>
                    <a:pt x="68" y="73"/>
                    <a:pt x="58" y="73"/>
                  </a:cubicBezTo>
                  <a:cubicBezTo>
                    <a:pt x="47" y="73"/>
                    <a:pt x="37" y="77"/>
                    <a:pt x="30" y="86"/>
                  </a:cubicBezTo>
                  <a:cubicBezTo>
                    <a:pt x="23" y="94"/>
                    <a:pt x="20" y="107"/>
                    <a:pt x="20" y="122"/>
                  </a:cubicBezTo>
                  <a:cubicBezTo>
                    <a:pt x="20" y="136"/>
                    <a:pt x="23" y="147"/>
                    <a:pt x="30" y="155"/>
                  </a:cubicBezTo>
                  <a:cubicBezTo>
                    <a:pt x="36" y="163"/>
                    <a:pt x="45" y="167"/>
                    <a:pt x="56" y="167"/>
                  </a:cubicBezTo>
                  <a:cubicBezTo>
                    <a:pt x="67" y="167"/>
                    <a:pt x="76" y="164"/>
                    <a:pt x="83" y="156"/>
                  </a:cubicBezTo>
                  <a:cubicBezTo>
                    <a:pt x="90" y="148"/>
                    <a:pt x="93" y="138"/>
                    <a:pt x="93"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53"/>
            <p:cNvSpPr>
              <a:spLocks noEditPoints="1"/>
            </p:cNvSpPr>
            <p:nvPr userDrawn="1"/>
          </p:nvSpPr>
          <p:spPr bwMode="auto">
            <a:xfrm>
              <a:off x="5228" y="3939"/>
              <a:ext cx="229" cy="302"/>
            </a:xfrm>
            <a:custGeom>
              <a:avLst/>
              <a:gdLst>
                <a:gd name="T0" fmla="*/ 97 w 97"/>
                <a:gd name="T1" fmla="*/ 125 h 128"/>
                <a:gd name="T2" fmla="*/ 77 w 97"/>
                <a:gd name="T3" fmla="*/ 125 h 128"/>
                <a:gd name="T4" fmla="*/ 77 w 97"/>
                <a:gd name="T5" fmla="*/ 106 h 128"/>
                <a:gd name="T6" fmla="*/ 77 w 97"/>
                <a:gd name="T7" fmla="*/ 106 h 128"/>
                <a:gd name="T8" fmla="*/ 39 w 97"/>
                <a:gd name="T9" fmla="*/ 128 h 128"/>
                <a:gd name="T10" fmla="*/ 11 w 97"/>
                <a:gd name="T11" fmla="*/ 118 h 128"/>
                <a:gd name="T12" fmla="*/ 0 w 97"/>
                <a:gd name="T13" fmla="*/ 93 h 128"/>
                <a:gd name="T14" fmla="*/ 40 w 97"/>
                <a:gd name="T15" fmla="*/ 53 h 128"/>
                <a:gd name="T16" fmla="*/ 77 w 97"/>
                <a:gd name="T17" fmla="*/ 48 h 128"/>
                <a:gd name="T18" fmla="*/ 52 w 97"/>
                <a:gd name="T19" fmla="*/ 17 h 128"/>
                <a:gd name="T20" fmla="*/ 12 w 97"/>
                <a:gd name="T21" fmla="*/ 32 h 128"/>
                <a:gd name="T22" fmla="*/ 12 w 97"/>
                <a:gd name="T23" fmla="*/ 12 h 128"/>
                <a:gd name="T24" fmla="*/ 30 w 97"/>
                <a:gd name="T25" fmla="*/ 4 h 128"/>
                <a:gd name="T26" fmla="*/ 54 w 97"/>
                <a:gd name="T27" fmla="*/ 0 h 128"/>
                <a:gd name="T28" fmla="*/ 97 w 97"/>
                <a:gd name="T29" fmla="*/ 46 h 128"/>
                <a:gd name="T30" fmla="*/ 97 w 97"/>
                <a:gd name="T31" fmla="*/ 125 h 128"/>
                <a:gd name="T32" fmla="*/ 77 w 97"/>
                <a:gd name="T33" fmla="*/ 63 h 128"/>
                <a:gd name="T34" fmla="*/ 47 w 97"/>
                <a:gd name="T35" fmla="*/ 68 h 128"/>
                <a:gd name="T36" fmla="*/ 26 w 97"/>
                <a:gd name="T37" fmla="*/ 75 h 128"/>
                <a:gd name="T38" fmla="*/ 20 w 97"/>
                <a:gd name="T39" fmla="*/ 91 h 128"/>
                <a:gd name="T40" fmla="*/ 27 w 97"/>
                <a:gd name="T41" fmla="*/ 106 h 128"/>
                <a:gd name="T42" fmla="*/ 44 w 97"/>
                <a:gd name="T43" fmla="*/ 111 h 128"/>
                <a:gd name="T44" fmla="*/ 68 w 97"/>
                <a:gd name="T45" fmla="*/ 101 h 128"/>
                <a:gd name="T46" fmla="*/ 77 w 97"/>
                <a:gd name="T47" fmla="*/ 76 h 128"/>
                <a:gd name="T48" fmla="*/ 77 w 97"/>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28">
                  <a:moveTo>
                    <a:pt x="97" y="125"/>
                  </a:moveTo>
                  <a:cubicBezTo>
                    <a:pt x="77" y="125"/>
                    <a:pt x="77" y="125"/>
                    <a:pt x="77" y="125"/>
                  </a:cubicBezTo>
                  <a:cubicBezTo>
                    <a:pt x="77" y="106"/>
                    <a:pt x="77" y="106"/>
                    <a:pt x="77" y="106"/>
                  </a:cubicBezTo>
                  <a:cubicBezTo>
                    <a:pt x="77" y="106"/>
                    <a:pt x="77" y="106"/>
                    <a:pt x="77" y="106"/>
                  </a:cubicBezTo>
                  <a:cubicBezTo>
                    <a:pt x="68" y="121"/>
                    <a:pt x="56" y="128"/>
                    <a:pt x="39" y="128"/>
                  </a:cubicBezTo>
                  <a:cubicBezTo>
                    <a:pt x="27" y="128"/>
                    <a:pt x="18" y="125"/>
                    <a:pt x="11" y="118"/>
                  </a:cubicBezTo>
                  <a:cubicBezTo>
                    <a:pt x="4" y="112"/>
                    <a:pt x="0" y="103"/>
                    <a:pt x="0" y="93"/>
                  </a:cubicBezTo>
                  <a:cubicBezTo>
                    <a:pt x="0" y="70"/>
                    <a:pt x="14" y="57"/>
                    <a:pt x="40" y="53"/>
                  </a:cubicBezTo>
                  <a:cubicBezTo>
                    <a:pt x="77" y="48"/>
                    <a:pt x="77" y="48"/>
                    <a:pt x="77" y="48"/>
                  </a:cubicBezTo>
                  <a:cubicBezTo>
                    <a:pt x="77" y="27"/>
                    <a:pt x="69" y="17"/>
                    <a:pt x="52" y="17"/>
                  </a:cubicBezTo>
                  <a:cubicBezTo>
                    <a:pt x="37" y="17"/>
                    <a:pt x="24" y="22"/>
                    <a:pt x="12" y="32"/>
                  </a:cubicBezTo>
                  <a:cubicBezTo>
                    <a:pt x="12" y="12"/>
                    <a:pt x="12" y="12"/>
                    <a:pt x="12" y="12"/>
                  </a:cubicBezTo>
                  <a:cubicBezTo>
                    <a:pt x="16" y="9"/>
                    <a:pt x="22" y="6"/>
                    <a:pt x="30" y="4"/>
                  </a:cubicBezTo>
                  <a:cubicBezTo>
                    <a:pt x="39" y="1"/>
                    <a:pt x="47" y="0"/>
                    <a:pt x="54" y="0"/>
                  </a:cubicBezTo>
                  <a:cubicBezTo>
                    <a:pt x="82" y="0"/>
                    <a:pt x="97" y="15"/>
                    <a:pt x="97" y="46"/>
                  </a:cubicBezTo>
                  <a:lnTo>
                    <a:pt x="97" y="125"/>
                  </a:lnTo>
                  <a:close/>
                  <a:moveTo>
                    <a:pt x="77" y="63"/>
                  </a:moveTo>
                  <a:cubicBezTo>
                    <a:pt x="47" y="68"/>
                    <a:pt x="47" y="68"/>
                    <a:pt x="47" y="68"/>
                  </a:cubicBezTo>
                  <a:cubicBezTo>
                    <a:pt x="37" y="69"/>
                    <a:pt x="30" y="71"/>
                    <a:pt x="26" y="75"/>
                  </a:cubicBezTo>
                  <a:cubicBezTo>
                    <a:pt x="22" y="78"/>
                    <a:pt x="20" y="84"/>
                    <a:pt x="20" y="91"/>
                  </a:cubicBezTo>
                  <a:cubicBezTo>
                    <a:pt x="20" y="97"/>
                    <a:pt x="22" y="102"/>
                    <a:pt x="27" y="106"/>
                  </a:cubicBezTo>
                  <a:cubicBezTo>
                    <a:pt x="31" y="110"/>
                    <a:pt x="37" y="111"/>
                    <a:pt x="44" y="111"/>
                  </a:cubicBezTo>
                  <a:cubicBezTo>
                    <a:pt x="53" y="111"/>
                    <a:pt x="61" y="108"/>
                    <a:pt x="68"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54"/>
            <p:cNvSpPr>
              <a:spLocks/>
            </p:cNvSpPr>
            <p:nvPr userDrawn="1"/>
          </p:nvSpPr>
          <p:spPr bwMode="auto">
            <a:xfrm>
              <a:off x="1386" y="4610"/>
              <a:ext cx="151" cy="412"/>
            </a:xfrm>
            <a:custGeom>
              <a:avLst/>
              <a:gdLst>
                <a:gd name="T0" fmla="*/ 64 w 64"/>
                <a:gd name="T1" fmla="*/ 110 h 174"/>
                <a:gd name="T2" fmla="*/ 51 w 64"/>
                <a:gd name="T3" fmla="*/ 157 h 174"/>
                <a:gd name="T4" fmla="*/ 16 w 64"/>
                <a:gd name="T5" fmla="*/ 174 h 174"/>
                <a:gd name="T6" fmla="*/ 0 w 64"/>
                <a:gd name="T7" fmla="*/ 171 h 174"/>
                <a:gd name="T8" fmla="*/ 0 w 64"/>
                <a:gd name="T9" fmla="*/ 151 h 174"/>
                <a:gd name="T10" fmla="*/ 17 w 64"/>
                <a:gd name="T11" fmla="*/ 156 h 174"/>
                <a:gd name="T12" fmla="*/ 44 w 64"/>
                <a:gd name="T13" fmla="*/ 110 h 174"/>
                <a:gd name="T14" fmla="*/ 44 w 64"/>
                <a:gd name="T15" fmla="*/ 0 h 174"/>
                <a:gd name="T16" fmla="*/ 64 w 64"/>
                <a:gd name="T17" fmla="*/ 0 h 174"/>
                <a:gd name="T18" fmla="*/ 64 w 64"/>
                <a:gd name="T19" fmla="*/ 11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174">
                  <a:moveTo>
                    <a:pt x="64" y="110"/>
                  </a:moveTo>
                  <a:cubicBezTo>
                    <a:pt x="64" y="129"/>
                    <a:pt x="59" y="145"/>
                    <a:pt x="51" y="157"/>
                  </a:cubicBezTo>
                  <a:cubicBezTo>
                    <a:pt x="43" y="168"/>
                    <a:pt x="31" y="174"/>
                    <a:pt x="16" y="174"/>
                  </a:cubicBezTo>
                  <a:cubicBezTo>
                    <a:pt x="10" y="174"/>
                    <a:pt x="4" y="173"/>
                    <a:pt x="0" y="171"/>
                  </a:cubicBezTo>
                  <a:cubicBezTo>
                    <a:pt x="0" y="151"/>
                    <a:pt x="0" y="151"/>
                    <a:pt x="0" y="151"/>
                  </a:cubicBezTo>
                  <a:cubicBezTo>
                    <a:pt x="4" y="154"/>
                    <a:pt x="10" y="156"/>
                    <a:pt x="17" y="156"/>
                  </a:cubicBezTo>
                  <a:cubicBezTo>
                    <a:pt x="35" y="156"/>
                    <a:pt x="44" y="140"/>
                    <a:pt x="44" y="110"/>
                  </a:cubicBezTo>
                  <a:cubicBezTo>
                    <a:pt x="44" y="0"/>
                    <a:pt x="44" y="0"/>
                    <a:pt x="44" y="0"/>
                  </a:cubicBezTo>
                  <a:cubicBezTo>
                    <a:pt x="64" y="0"/>
                    <a:pt x="64" y="0"/>
                    <a:pt x="64" y="0"/>
                  </a:cubicBezTo>
                  <a:lnTo>
                    <a:pt x="64"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55"/>
            <p:cNvSpPr>
              <a:spLocks/>
            </p:cNvSpPr>
            <p:nvPr userDrawn="1"/>
          </p:nvSpPr>
          <p:spPr bwMode="auto">
            <a:xfrm>
              <a:off x="1627" y="4726"/>
              <a:ext cx="239" cy="296"/>
            </a:xfrm>
            <a:custGeom>
              <a:avLst/>
              <a:gdLst>
                <a:gd name="T0" fmla="*/ 101 w 101"/>
                <a:gd name="T1" fmla="*/ 122 h 125"/>
                <a:gd name="T2" fmla="*/ 82 w 101"/>
                <a:gd name="T3" fmla="*/ 122 h 125"/>
                <a:gd name="T4" fmla="*/ 82 w 101"/>
                <a:gd name="T5" fmla="*/ 103 h 125"/>
                <a:gd name="T6" fmla="*/ 81 w 101"/>
                <a:gd name="T7" fmla="*/ 103 h 125"/>
                <a:gd name="T8" fmla="*/ 43 w 101"/>
                <a:gd name="T9" fmla="*/ 125 h 125"/>
                <a:gd name="T10" fmla="*/ 0 w 101"/>
                <a:gd name="T11" fmla="*/ 73 h 125"/>
                <a:gd name="T12" fmla="*/ 0 w 101"/>
                <a:gd name="T13" fmla="*/ 0 h 125"/>
                <a:gd name="T14" fmla="*/ 19 w 101"/>
                <a:gd name="T15" fmla="*/ 0 h 125"/>
                <a:gd name="T16" fmla="*/ 19 w 101"/>
                <a:gd name="T17" fmla="*/ 70 h 125"/>
                <a:gd name="T18" fmla="*/ 49 w 101"/>
                <a:gd name="T19" fmla="*/ 108 h 125"/>
                <a:gd name="T20" fmla="*/ 72 w 101"/>
                <a:gd name="T21" fmla="*/ 98 h 125"/>
                <a:gd name="T22" fmla="*/ 82 w 101"/>
                <a:gd name="T23" fmla="*/ 70 h 125"/>
                <a:gd name="T24" fmla="*/ 82 w 101"/>
                <a:gd name="T25" fmla="*/ 0 h 125"/>
                <a:gd name="T26" fmla="*/ 101 w 101"/>
                <a:gd name="T27" fmla="*/ 0 h 125"/>
                <a:gd name="T28" fmla="*/ 101 w 101"/>
                <a:gd name="T29"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1" h="125">
                  <a:moveTo>
                    <a:pt x="101" y="122"/>
                  </a:moveTo>
                  <a:cubicBezTo>
                    <a:pt x="82" y="122"/>
                    <a:pt x="82" y="122"/>
                    <a:pt x="82" y="122"/>
                  </a:cubicBezTo>
                  <a:cubicBezTo>
                    <a:pt x="82" y="103"/>
                    <a:pt x="82" y="103"/>
                    <a:pt x="82" y="103"/>
                  </a:cubicBezTo>
                  <a:cubicBezTo>
                    <a:pt x="81" y="103"/>
                    <a:pt x="81" y="103"/>
                    <a:pt x="81" y="103"/>
                  </a:cubicBezTo>
                  <a:cubicBezTo>
                    <a:pt x="73" y="117"/>
                    <a:pt x="60" y="125"/>
                    <a:pt x="43" y="125"/>
                  </a:cubicBezTo>
                  <a:cubicBezTo>
                    <a:pt x="14" y="125"/>
                    <a:pt x="0" y="108"/>
                    <a:pt x="0" y="73"/>
                  </a:cubicBezTo>
                  <a:cubicBezTo>
                    <a:pt x="0" y="0"/>
                    <a:pt x="0" y="0"/>
                    <a:pt x="0" y="0"/>
                  </a:cubicBezTo>
                  <a:cubicBezTo>
                    <a:pt x="19" y="0"/>
                    <a:pt x="19" y="0"/>
                    <a:pt x="19" y="0"/>
                  </a:cubicBezTo>
                  <a:cubicBezTo>
                    <a:pt x="19" y="70"/>
                    <a:pt x="19" y="70"/>
                    <a:pt x="19" y="70"/>
                  </a:cubicBezTo>
                  <a:cubicBezTo>
                    <a:pt x="19" y="95"/>
                    <a:pt x="29" y="108"/>
                    <a:pt x="49" y="108"/>
                  </a:cubicBezTo>
                  <a:cubicBezTo>
                    <a:pt x="59" y="108"/>
                    <a:pt x="66" y="105"/>
                    <a:pt x="72" y="98"/>
                  </a:cubicBezTo>
                  <a:cubicBezTo>
                    <a:pt x="78" y="91"/>
                    <a:pt x="82" y="81"/>
                    <a:pt x="82" y="70"/>
                  </a:cubicBezTo>
                  <a:cubicBezTo>
                    <a:pt x="82" y="0"/>
                    <a:pt x="82" y="0"/>
                    <a:pt x="82" y="0"/>
                  </a:cubicBezTo>
                  <a:cubicBezTo>
                    <a:pt x="101" y="0"/>
                    <a:pt x="101" y="0"/>
                    <a:pt x="101" y="0"/>
                  </a:cubicBezTo>
                  <a:lnTo>
                    <a:pt x="101"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Rectangle 56"/>
            <p:cNvSpPr>
              <a:spLocks noChangeArrowheads="1"/>
            </p:cNvSpPr>
            <p:nvPr userDrawn="1"/>
          </p:nvSpPr>
          <p:spPr bwMode="auto">
            <a:xfrm>
              <a:off x="1961" y="4587"/>
              <a:ext cx="45" cy="42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57"/>
            <p:cNvSpPr>
              <a:spLocks/>
            </p:cNvSpPr>
            <p:nvPr userDrawn="1"/>
          </p:nvSpPr>
          <p:spPr bwMode="auto">
            <a:xfrm>
              <a:off x="2058" y="4726"/>
              <a:ext cx="272" cy="423"/>
            </a:xfrm>
            <a:custGeom>
              <a:avLst/>
              <a:gdLst>
                <a:gd name="T0" fmla="*/ 115 w 115"/>
                <a:gd name="T1" fmla="*/ 0 h 179"/>
                <a:gd name="T2" fmla="*/ 59 w 115"/>
                <a:gd name="T3" fmla="*/ 141 h 179"/>
                <a:gd name="T4" fmla="*/ 17 w 115"/>
                <a:gd name="T5" fmla="*/ 179 h 179"/>
                <a:gd name="T6" fmla="*/ 4 w 115"/>
                <a:gd name="T7" fmla="*/ 178 h 179"/>
                <a:gd name="T8" fmla="*/ 4 w 115"/>
                <a:gd name="T9" fmla="*/ 160 h 179"/>
                <a:gd name="T10" fmla="*/ 15 w 115"/>
                <a:gd name="T11" fmla="*/ 162 h 179"/>
                <a:gd name="T12" fmla="*/ 38 w 115"/>
                <a:gd name="T13" fmla="*/ 145 h 179"/>
                <a:gd name="T14" fmla="*/ 47 w 115"/>
                <a:gd name="T15" fmla="*/ 122 h 179"/>
                <a:gd name="T16" fmla="*/ 0 w 115"/>
                <a:gd name="T17" fmla="*/ 0 h 179"/>
                <a:gd name="T18" fmla="*/ 21 w 115"/>
                <a:gd name="T19" fmla="*/ 0 h 179"/>
                <a:gd name="T20" fmla="*/ 54 w 115"/>
                <a:gd name="T21" fmla="*/ 94 h 179"/>
                <a:gd name="T22" fmla="*/ 57 w 115"/>
                <a:gd name="T23" fmla="*/ 103 h 179"/>
                <a:gd name="T24" fmla="*/ 58 w 115"/>
                <a:gd name="T25" fmla="*/ 103 h 179"/>
                <a:gd name="T26" fmla="*/ 60 w 115"/>
                <a:gd name="T27" fmla="*/ 94 h 179"/>
                <a:gd name="T28" fmla="*/ 95 w 115"/>
                <a:gd name="T29" fmla="*/ 0 h 179"/>
                <a:gd name="T30" fmla="*/ 115 w 115"/>
                <a:gd name="T31"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5" h="179">
                  <a:moveTo>
                    <a:pt x="115" y="0"/>
                  </a:moveTo>
                  <a:cubicBezTo>
                    <a:pt x="59" y="141"/>
                    <a:pt x="59" y="141"/>
                    <a:pt x="59" y="141"/>
                  </a:cubicBezTo>
                  <a:cubicBezTo>
                    <a:pt x="49" y="167"/>
                    <a:pt x="35" y="179"/>
                    <a:pt x="17" y="179"/>
                  </a:cubicBezTo>
                  <a:cubicBezTo>
                    <a:pt x="11" y="179"/>
                    <a:pt x="7" y="179"/>
                    <a:pt x="4" y="178"/>
                  </a:cubicBezTo>
                  <a:cubicBezTo>
                    <a:pt x="4" y="160"/>
                    <a:pt x="4" y="160"/>
                    <a:pt x="4" y="160"/>
                  </a:cubicBezTo>
                  <a:cubicBezTo>
                    <a:pt x="8" y="162"/>
                    <a:pt x="12" y="162"/>
                    <a:pt x="15" y="162"/>
                  </a:cubicBezTo>
                  <a:cubicBezTo>
                    <a:pt x="25" y="162"/>
                    <a:pt x="33" y="157"/>
                    <a:pt x="38" y="145"/>
                  </a:cubicBezTo>
                  <a:cubicBezTo>
                    <a:pt x="47" y="122"/>
                    <a:pt x="47" y="122"/>
                    <a:pt x="47" y="122"/>
                  </a:cubicBezTo>
                  <a:cubicBezTo>
                    <a:pt x="0" y="0"/>
                    <a:pt x="0" y="0"/>
                    <a:pt x="0" y="0"/>
                  </a:cubicBezTo>
                  <a:cubicBezTo>
                    <a:pt x="21" y="0"/>
                    <a:pt x="21" y="0"/>
                    <a:pt x="21" y="0"/>
                  </a:cubicBezTo>
                  <a:cubicBezTo>
                    <a:pt x="54" y="94"/>
                    <a:pt x="54" y="94"/>
                    <a:pt x="54" y="94"/>
                  </a:cubicBezTo>
                  <a:cubicBezTo>
                    <a:pt x="57" y="103"/>
                    <a:pt x="57" y="103"/>
                    <a:pt x="57" y="103"/>
                  </a:cubicBezTo>
                  <a:cubicBezTo>
                    <a:pt x="58" y="103"/>
                    <a:pt x="58" y="103"/>
                    <a:pt x="58" y="103"/>
                  </a:cubicBezTo>
                  <a:cubicBezTo>
                    <a:pt x="58" y="101"/>
                    <a:pt x="59" y="98"/>
                    <a:pt x="60" y="94"/>
                  </a:cubicBezTo>
                  <a:cubicBezTo>
                    <a:pt x="95" y="0"/>
                    <a:pt x="95" y="0"/>
                    <a:pt x="95" y="0"/>
                  </a:cubicBezTo>
                  <a:lnTo>
                    <a:pt x="1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58"/>
            <p:cNvSpPr>
              <a:spLocks/>
            </p:cNvSpPr>
            <p:nvPr userDrawn="1"/>
          </p:nvSpPr>
          <p:spPr bwMode="auto">
            <a:xfrm>
              <a:off x="2469" y="4601"/>
              <a:ext cx="140" cy="414"/>
            </a:xfrm>
            <a:custGeom>
              <a:avLst/>
              <a:gdLst>
                <a:gd name="T0" fmla="*/ 40 w 59"/>
                <a:gd name="T1" fmla="*/ 175 h 175"/>
                <a:gd name="T2" fmla="*/ 40 w 59"/>
                <a:gd name="T3" fmla="*/ 27 h 175"/>
                <a:gd name="T4" fmla="*/ 22 w 59"/>
                <a:gd name="T5" fmla="*/ 39 h 175"/>
                <a:gd name="T6" fmla="*/ 0 w 59"/>
                <a:gd name="T7" fmla="*/ 47 h 175"/>
                <a:gd name="T8" fmla="*/ 0 w 59"/>
                <a:gd name="T9" fmla="*/ 28 h 175"/>
                <a:gd name="T10" fmla="*/ 28 w 59"/>
                <a:gd name="T11" fmla="*/ 16 h 175"/>
                <a:gd name="T12" fmla="*/ 52 w 59"/>
                <a:gd name="T13" fmla="*/ 0 h 175"/>
                <a:gd name="T14" fmla="*/ 59 w 59"/>
                <a:gd name="T15" fmla="*/ 0 h 175"/>
                <a:gd name="T16" fmla="*/ 59 w 59"/>
                <a:gd name="T17" fmla="*/ 175 h 175"/>
                <a:gd name="T18" fmla="*/ 40 w 59"/>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175">
                  <a:moveTo>
                    <a:pt x="40" y="175"/>
                  </a:moveTo>
                  <a:cubicBezTo>
                    <a:pt x="40" y="27"/>
                    <a:pt x="40" y="27"/>
                    <a:pt x="40" y="27"/>
                  </a:cubicBezTo>
                  <a:cubicBezTo>
                    <a:pt x="36" y="31"/>
                    <a:pt x="30" y="34"/>
                    <a:pt x="22" y="39"/>
                  </a:cubicBezTo>
                  <a:cubicBezTo>
                    <a:pt x="14" y="43"/>
                    <a:pt x="7" y="46"/>
                    <a:pt x="0" y="47"/>
                  </a:cubicBezTo>
                  <a:cubicBezTo>
                    <a:pt x="0" y="28"/>
                    <a:pt x="0" y="28"/>
                    <a:pt x="0" y="28"/>
                  </a:cubicBezTo>
                  <a:cubicBezTo>
                    <a:pt x="9" y="25"/>
                    <a:pt x="18" y="21"/>
                    <a:pt x="28" y="16"/>
                  </a:cubicBezTo>
                  <a:cubicBezTo>
                    <a:pt x="38" y="11"/>
                    <a:pt x="46" y="5"/>
                    <a:pt x="52" y="0"/>
                  </a:cubicBezTo>
                  <a:cubicBezTo>
                    <a:pt x="59" y="0"/>
                    <a:pt x="59" y="0"/>
                    <a:pt x="59" y="0"/>
                  </a:cubicBezTo>
                  <a:cubicBezTo>
                    <a:pt x="59" y="175"/>
                    <a:pt x="59" y="175"/>
                    <a:pt x="59"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59"/>
            <p:cNvSpPr>
              <a:spLocks noEditPoints="1"/>
            </p:cNvSpPr>
            <p:nvPr userDrawn="1"/>
          </p:nvSpPr>
          <p:spPr bwMode="auto">
            <a:xfrm>
              <a:off x="2696" y="4603"/>
              <a:ext cx="263" cy="419"/>
            </a:xfrm>
            <a:custGeom>
              <a:avLst/>
              <a:gdLst>
                <a:gd name="T0" fmla="*/ 111 w 111"/>
                <a:gd name="T1" fmla="*/ 88 h 177"/>
                <a:gd name="T2" fmla="*/ 96 w 111"/>
                <a:gd name="T3" fmla="*/ 153 h 177"/>
                <a:gd name="T4" fmla="*/ 54 w 111"/>
                <a:gd name="T5" fmla="*/ 177 h 177"/>
                <a:gd name="T6" fmla="*/ 14 w 111"/>
                <a:gd name="T7" fmla="*/ 155 h 177"/>
                <a:gd name="T8" fmla="*/ 0 w 111"/>
                <a:gd name="T9" fmla="*/ 92 h 177"/>
                <a:gd name="T10" fmla="*/ 14 w 111"/>
                <a:gd name="T11" fmla="*/ 24 h 177"/>
                <a:gd name="T12" fmla="*/ 57 w 111"/>
                <a:gd name="T13" fmla="*/ 0 h 177"/>
                <a:gd name="T14" fmla="*/ 111 w 111"/>
                <a:gd name="T15" fmla="*/ 88 h 177"/>
                <a:gd name="T16" fmla="*/ 91 w 111"/>
                <a:gd name="T17" fmla="*/ 90 h 177"/>
                <a:gd name="T18" fmla="*/ 56 w 111"/>
                <a:gd name="T19" fmla="*/ 17 h 177"/>
                <a:gd name="T20" fmla="*/ 20 w 111"/>
                <a:gd name="T21" fmla="*/ 91 h 177"/>
                <a:gd name="T22" fmla="*/ 55 w 111"/>
                <a:gd name="T23" fmla="*/ 160 h 177"/>
                <a:gd name="T24" fmla="*/ 91 w 111"/>
                <a:gd name="T25" fmla="*/ 9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77">
                  <a:moveTo>
                    <a:pt x="111" y="88"/>
                  </a:moveTo>
                  <a:cubicBezTo>
                    <a:pt x="111" y="116"/>
                    <a:pt x="106" y="138"/>
                    <a:pt x="96" y="153"/>
                  </a:cubicBezTo>
                  <a:cubicBezTo>
                    <a:pt x="86" y="169"/>
                    <a:pt x="72" y="177"/>
                    <a:pt x="54" y="177"/>
                  </a:cubicBezTo>
                  <a:cubicBezTo>
                    <a:pt x="36" y="177"/>
                    <a:pt x="23" y="170"/>
                    <a:pt x="14" y="155"/>
                  </a:cubicBezTo>
                  <a:cubicBezTo>
                    <a:pt x="4" y="140"/>
                    <a:pt x="0" y="119"/>
                    <a:pt x="0" y="92"/>
                  </a:cubicBezTo>
                  <a:cubicBezTo>
                    <a:pt x="0" y="62"/>
                    <a:pt x="4" y="39"/>
                    <a:pt x="14" y="24"/>
                  </a:cubicBezTo>
                  <a:cubicBezTo>
                    <a:pt x="24" y="8"/>
                    <a:pt x="38" y="0"/>
                    <a:pt x="57" y="0"/>
                  </a:cubicBezTo>
                  <a:cubicBezTo>
                    <a:pt x="93" y="0"/>
                    <a:pt x="111" y="29"/>
                    <a:pt x="111" y="88"/>
                  </a:cubicBezTo>
                  <a:close/>
                  <a:moveTo>
                    <a:pt x="91" y="90"/>
                  </a:moveTo>
                  <a:cubicBezTo>
                    <a:pt x="91" y="41"/>
                    <a:pt x="79" y="17"/>
                    <a:pt x="56" y="17"/>
                  </a:cubicBezTo>
                  <a:cubicBezTo>
                    <a:pt x="32" y="17"/>
                    <a:pt x="20" y="41"/>
                    <a:pt x="20" y="91"/>
                  </a:cubicBezTo>
                  <a:cubicBezTo>
                    <a:pt x="20" y="137"/>
                    <a:pt x="32" y="160"/>
                    <a:pt x="55" y="160"/>
                  </a:cubicBezTo>
                  <a:cubicBezTo>
                    <a:pt x="79" y="160"/>
                    <a:pt x="91" y="137"/>
                    <a:pt x="91"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Rectangle 60"/>
            <p:cNvSpPr>
              <a:spLocks noChangeArrowheads="1"/>
            </p:cNvSpPr>
            <p:nvPr userDrawn="1"/>
          </p:nvSpPr>
          <p:spPr bwMode="auto">
            <a:xfrm>
              <a:off x="3030" y="4835"/>
              <a:ext cx="154" cy="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1"/>
            <p:cNvSpPr>
              <a:spLocks/>
            </p:cNvSpPr>
            <p:nvPr userDrawn="1"/>
          </p:nvSpPr>
          <p:spPr bwMode="auto">
            <a:xfrm>
              <a:off x="3236" y="4601"/>
              <a:ext cx="142" cy="414"/>
            </a:xfrm>
            <a:custGeom>
              <a:avLst/>
              <a:gdLst>
                <a:gd name="T0" fmla="*/ 40 w 60"/>
                <a:gd name="T1" fmla="*/ 175 h 175"/>
                <a:gd name="T2" fmla="*/ 40 w 60"/>
                <a:gd name="T3" fmla="*/ 27 h 175"/>
                <a:gd name="T4" fmla="*/ 23 w 60"/>
                <a:gd name="T5" fmla="*/ 39 h 175"/>
                <a:gd name="T6" fmla="*/ 0 w 60"/>
                <a:gd name="T7" fmla="*/ 47 h 175"/>
                <a:gd name="T8" fmla="*/ 0 w 60"/>
                <a:gd name="T9" fmla="*/ 28 h 175"/>
                <a:gd name="T10" fmla="*/ 28 w 60"/>
                <a:gd name="T11" fmla="*/ 16 h 175"/>
                <a:gd name="T12" fmla="*/ 52 w 60"/>
                <a:gd name="T13" fmla="*/ 0 h 175"/>
                <a:gd name="T14" fmla="*/ 60 w 60"/>
                <a:gd name="T15" fmla="*/ 0 h 175"/>
                <a:gd name="T16" fmla="*/ 60 w 60"/>
                <a:gd name="T17" fmla="*/ 175 h 175"/>
                <a:gd name="T18" fmla="*/ 40 w 60"/>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75">
                  <a:moveTo>
                    <a:pt x="40" y="175"/>
                  </a:moveTo>
                  <a:cubicBezTo>
                    <a:pt x="40" y="27"/>
                    <a:pt x="40" y="27"/>
                    <a:pt x="40" y="27"/>
                  </a:cubicBezTo>
                  <a:cubicBezTo>
                    <a:pt x="37" y="31"/>
                    <a:pt x="31" y="34"/>
                    <a:pt x="23" y="39"/>
                  </a:cubicBezTo>
                  <a:cubicBezTo>
                    <a:pt x="14" y="43"/>
                    <a:pt x="7" y="46"/>
                    <a:pt x="0" y="47"/>
                  </a:cubicBezTo>
                  <a:cubicBezTo>
                    <a:pt x="0" y="28"/>
                    <a:pt x="0" y="28"/>
                    <a:pt x="0" y="28"/>
                  </a:cubicBezTo>
                  <a:cubicBezTo>
                    <a:pt x="9" y="25"/>
                    <a:pt x="18" y="21"/>
                    <a:pt x="28" y="16"/>
                  </a:cubicBezTo>
                  <a:cubicBezTo>
                    <a:pt x="38" y="11"/>
                    <a:pt x="46" y="5"/>
                    <a:pt x="52" y="0"/>
                  </a:cubicBezTo>
                  <a:cubicBezTo>
                    <a:pt x="60" y="0"/>
                    <a:pt x="60" y="0"/>
                    <a:pt x="60" y="0"/>
                  </a:cubicBezTo>
                  <a:cubicBezTo>
                    <a:pt x="60" y="175"/>
                    <a:pt x="60" y="175"/>
                    <a:pt x="60"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2"/>
            <p:cNvSpPr>
              <a:spLocks noEditPoints="1"/>
            </p:cNvSpPr>
            <p:nvPr userDrawn="1"/>
          </p:nvSpPr>
          <p:spPr bwMode="auto">
            <a:xfrm>
              <a:off x="3453" y="4610"/>
              <a:ext cx="298" cy="405"/>
            </a:xfrm>
            <a:custGeom>
              <a:avLst/>
              <a:gdLst>
                <a:gd name="T0" fmla="*/ 99 w 126"/>
                <a:gd name="T1" fmla="*/ 0 h 171"/>
                <a:gd name="T2" fmla="*/ 99 w 126"/>
                <a:gd name="T3" fmla="*/ 113 h 171"/>
                <a:gd name="T4" fmla="*/ 126 w 126"/>
                <a:gd name="T5" fmla="*/ 113 h 171"/>
                <a:gd name="T6" fmla="*/ 126 w 126"/>
                <a:gd name="T7" fmla="*/ 131 h 171"/>
                <a:gd name="T8" fmla="*/ 99 w 126"/>
                <a:gd name="T9" fmla="*/ 131 h 171"/>
                <a:gd name="T10" fmla="*/ 99 w 126"/>
                <a:gd name="T11" fmla="*/ 171 h 171"/>
                <a:gd name="T12" fmla="*/ 80 w 126"/>
                <a:gd name="T13" fmla="*/ 171 h 171"/>
                <a:gd name="T14" fmla="*/ 80 w 126"/>
                <a:gd name="T15" fmla="*/ 131 h 171"/>
                <a:gd name="T16" fmla="*/ 0 w 126"/>
                <a:gd name="T17" fmla="*/ 131 h 171"/>
                <a:gd name="T18" fmla="*/ 0 w 126"/>
                <a:gd name="T19" fmla="*/ 114 h 171"/>
                <a:gd name="T20" fmla="*/ 46 w 126"/>
                <a:gd name="T21" fmla="*/ 55 h 171"/>
                <a:gd name="T22" fmla="*/ 78 w 126"/>
                <a:gd name="T23" fmla="*/ 0 h 171"/>
                <a:gd name="T24" fmla="*/ 99 w 126"/>
                <a:gd name="T25" fmla="*/ 0 h 171"/>
                <a:gd name="T26" fmla="*/ 22 w 126"/>
                <a:gd name="T27" fmla="*/ 113 h 171"/>
                <a:gd name="T28" fmla="*/ 80 w 126"/>
                <a:gd name="T29" fmla="*/ 113 h 171"/>
                <a:gd name="T30" fmla="*/ 80 w 126"/>
                <a:gd name="T31" fmla="*/ 29 h 171"/>
                <a:gd name="T32" fmla="*/ 34 w 126"/>
                <a:gd name="T33" fmla="*/ 97 h 171"/>
                <a:gd name="T34" fmla="*/ 22 w 126"/>
                <a:gd name="T35"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6" h="171">
                  <a:moveTo>
                    <a:pt x="99" y="0"/>
                  </a:moveTo>
                  <a:cubicBezTo>
                    <a:pt x="99" y="113"/>
                    <a:pt x="99" y="113"/>
                    <a:pt x="99" y="113"/>
                  </a:cubicBezTo>
                  <a:cubicBezTo>
                    <a:pt x="126" y="113"/>
                    <a:pt x="126" y="113"/>
                    <a:pt x="126" y="113"/>
                  </a:cubicBezTo>
                  <a:cubicBezTo>
                    <a:pt x="126" y="131"/>
                    <a:pt x="126" y="131"/>
                    <a:pt x="126" y="131"/>
                  </a:cubicBezTo>
                  <a:cubicBezTo>
                    <a:pt x="99" y="131"/>
                    <a:pt x="99" y="131"/>
                    <a:pt x="99" y="131"/>
                  </a:cubicBezTo>
                  <a:cubicBezTo>
                    <a:pt x="99" y="171"/>
                    <a:pt x="99" y="171"/>
                    <a:pt x="99" y="171"/>
                  </a:cubicBezTo>
                  <a:cubicBezTo>
                    <a:pt x="80" y="171"/>
                    <a:pt x="80" y="171"/>
                    <a:pt x="80" y="171"/>
                  </a:cubicBezTo>
                  <a:cubicBezTo>
                    <a:pt x="80" y="131"/>
                    <a:pt x="80" y="131"/>
                    <a:pt x="80" y="131"/>
                  </a:cubicBezTo>
                  <a:cubicBezTo>
                    <a:pt x="0" y="131"/>
                    <a:pt x="0" y="131"/>
                    <a:pt x="0" y="131"/>
                  </a:cubicBezTo>
                  <a:cubicBezTo>
                    <a:pt x="0" y="114"/>
                    <a:pt x="0" y="114"/>
                    <a:pt x="0" y="114"/>
                  </a:cubicBezTo>
                  <a:cubicBezTo>
                    <a:pt x="17" y="95"/>
                    <a:pt x="32" y="75"/>
                    <a:pt x="46" y="55"/>
                  </a:cubicBezTo>
                  <a:cubicBezTo>
                    <a:pt x="60" y="34"/>
                    <a:pt x="71" y="16"/>
                    <a:pt x="78" y="0"/>
                  </a:cubicBezTo>
                  <a:lnTo>
                    <a:pt x="99" y="0"/>
                  </a:lnTo>
                  <a:close/>
                  <a:moveTo>
                    <a:pt x="22" y="113"/>
                  </a:moveTo>
                  <a:cubicBezTo>
                    <a:pt x="80" y="113"/>
                    <a:pt x="80" y="113"/>
                    <a:pt x="80" y="113"/>
                  </a:cubicBezTo>
                  <a:cubicBezTo>
                    <a:pt x="80" y="29"/>
                    <a:pt x="80" y="29"/>
                    <a:pt x="80" y="29"/>
                  </a:cubicBezTo>
                  <a:cubicBezTo>
                    <a:pt x="65" y="56"/>
                    <a:pt x="50" y="78"/>
                    <a:pt x="34" y="97"/>
                  </a:cubicBezTo>
                  <a:lnTo>
                    <a:pt x="22"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63"/>
            <p:cNvSpPr>
              <a:spLocks/>
            </p:cNvSpPr>
            <p:nvPr userDrawn="1"/>
          </p:nvSpPr>
          <p:spPr bwMode="auto">
            <a:xfrm>
              <a:off x="3773" y="4951"/>
              <a:ext cx="78" cy="137"/>
            </a:xfrm>
            <a:custGeom>
              <a:avLst/>
              <a:gdLst>
                <a:gd name="T0" fmla="*/ 78 w 78"/>
                <a:gd name="T1" fmla="*/ 0 h 137"/>
                <a:gd name="T2" fmla="*/ 33 w 78"/>
                <a:gd name="T3" fmla="*/ 137 h 137"/>
                <a:gd name="T4" fmla="*/ 0 w 78"/>
                <a:gd name="T5" fmla="*/ 137 h 137"/>
                <a:gd name="T6" fmla="*/ 33 w 78"/>
                <a:gd name="T7" fmla="*/ 0 h 137"/>
                <a:gd name="T8" fmla="*/ 78 w 78"/>
                <a:gd name="T9" fmla="*/ 0 h 137"/>
              </a:gdLst>
              <a:ahLst/>
              <a:cxnLst>
                <a:cxn ang="0">
                  <a:pos x="T0" y="T1"/>
                </a:cxn>
                <a:cxn ang="0">
                  <a:pos x="T2" y="T3"/>
                </a:cxn>
                <a:cxn ang="0">
                  <a:pos x="T4" y="T5"/>
                </a:cxn>
                <a:cxn ang="0">
                  <a:pos x="T6" y="T7"/>
                </a:cxn>
                <a:cxn ang="0">
                  <a:pos x="T8" y="T9"/>
                </a:cxn>
              </a:cxnLst>
              <a:rect l="0" t="0" r="r" b="b"/>
              <a:pathLst>
                <a:path w="78" h="137">
                  <a:moveTo>
                    <a:pt x="78" y="0"/>
                  </a:moveTo>
                  <a:lnTo>
                    <a:pt x="33" y="137"/>
                  </a:lnTo>
                  <a:lnTo>
                    <a:pt x="0" y="137"/>
                  </a:lnTo>
                  <a:lnTo>
                    <a:pt x="33" y="0"/>
                  </a:lnTo>
                  <a:lnTo>
                    <a:pt x="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64"/>
            <p:cNvSpPr>
              <a:spLocks/>
            </p:cNvSpPr>
            <p:nvPr userDrawn="1"/>
          </p:nvSpPr>
          <p:spPr bwMode="auto">
            <a:xfrm>
              <a:off x="4052" y="4603"/>
              <a:ext cx="251" cy="412"/>
            </a:xfrm>
            <a:custGeom>
              <a:avLst/>
              <a:gdLst>
                <a:gd name="T0" fmla="*/ 79 w 106"/>
                <a:gd name="T1" fmla="*/ 48 h 174"/>
                <a:gd name="T2" fmla="*/ 71 w 106"/>
                <a:gd name="T3" fmla="*/ 25 h 174"/>
                <a:gd name="T4" fmla="*/ 48 w 106"/>
                <a:gd name="T5" fmla="*/ 17 h 174"/>
                <a:gd name="T6" fmla="*/ 27 w 106"/>
                <a:gd name="T7" fmla="*/ 22 h 174"/>
                <a:gd name="T8" fmla="*/ 7 w 106"/>
                <a:gd name="T9" fmla="*/ 38 h 174"/>
                <a:gd name="T10" fmla="*/ 7 w 106"/>
                <a:gd name="T11" fmla="*/ 17 h 174"/>
                <a:gd name="T12" fmla="*/ 25 w 106"/>
                <a:gd name="T13" fmla="*/ 4 h 174"/>
                <a:gd name="T14" fmla="*/ 50 w 106"/>
                <a:gd name="T15" fmla="*/ 0 h 174"/>
                <a:gd name="T16" fmla="*/ 86 w 106"/>
                <a:gd name="T17" fmla="*/ 13 h 174"/>
                <a:gd name="T18" fmla="*/ 99 w 106"/>
                <a:gd name="T19" fmla="*/ 46 h 174"/>
                <a:gd name="T20" fmla="*/ 91 w 106"/>
                <a:gd name="T21" fmla="*/ 78 h 174"/>
                <a:gd name="T22" fmla="*/ 61 w 106"/>
                <a:gd name="T23" fmla="*/ 108 h 174"/>
                <a:gd name="T24" fmla="*/ 33 w 106"/>
                <a:gd name="T25" fmla="*/ 129 h 174"/>
                <a:gd name="T26" fmla="*/ 24 w 106"/>
                <a:gd name="T27" fmla="*/ 142 h 174"/>
                <a:gd name="T28" fmla="*/ 21 w 106"/>
                <a:gd name="T29" fmla="*/ 156 h 174"/>
                <a:gd name="T30" fmla="*/ 106 w 106"/>
                <a:gd name="T31" fmla="*/ 156 h 174"/>
                <a:gd name="T32" fmla="*/ 106 w 106"/>
                <a:gd name="T33" fmla="*/ 174 h 174"/>
                <a:gd name="T34" fmla="*/ 0 w 106"/>
                <a:gd name="T35" fmla="*/ 174 h 174"/>
                <a:gd name="T36" fmla="*/ 0 w 106"/>
                <a:gd name="T37" fmla="*/ 165 h 174"/>
                <a:gd name="T38" fmla="*/ 4 w 106"/>
                <a:gd name="T39" fmla="*/ 142 h 174"/>
                <a:gd name="T40" fmla="*/ 16 w 106"/>
                <a:gd name="T41" fmla="*/ 124 h 174"/>
                <a:gd name="T42" fmla="*/ 47 w 106"/>
                <a:gd name="T43" fmla="*/ 98 h 174"/>
                <a:gd name="T44" fmla="*/ 72 w 106"/>
                <a:gd name="T45" fmla="*/ 74 h 174"/>
                <a:gd name="T46" fmla="*/ 79 w 106"/>
                <a:gd name="T47" fmla="*/ 4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174">
                  <a:moveTo>
                    <a:pt x="79" y="48"/>
                  </a:moveTo>
                  <a:cubicBezTo>
                    <a:pt x="79" y="38"/>
                    <a:pt x="77" y="31"/>
                    <a:pt x="71" y="25"/>
                  </a:cubicBezTo>
                  <a:cubicBezTo>
                    <a:pt x="65" y="19"/>
                    <a:pt x="58" y="17"/>
                    <a:pt x="48" y="17"/>
                  </a:cubicBezTo>
                  <a:cubicBezTo>
                    <a:pt x="41" y="17"/>
                    <a:pt x="34" y="19"/>
                    <a:pt x="27" y="22"/>
                  </a:cubicBezTo>
                  <a:cubicBezTo>
                    <a:pt x="19" y="26"/>
                    <a:pt x="13" y="31"/>
                    <a:pt x="7" y="38"/>
                  </a:cubicBezTo>
                  <a:cubicBezTo>
                    <a:pt x="7" y="17"/>
                    <a:pt x="7" y="17"/>
                    <a:pt x="7" y="17"/>
                  </a:cubicBezTo>
                  <a:cubicBezTo>
                    <a:pt x="13" y="11"/>
                    <a:pt x="19" y="7"/>
                    <a:pt x="25" y="4"/>
                  </a:cubicBezTo>
                  <a:cubicBezTo>
                    <a:pt x="32" y="2"/>
                    <a:pt x="41" y="0"/>
                    <a:pt x="50" y="0"/>
                  </a:cubicBezTo>
                  <a:cubicBezTo>
                    <a:pt x="65" y="0"/>
                    <a:pt x="77" y="4"/>
                    <a:pt x="86" y="13"/>
                  </a:cubicBezTo>
                  <a:cubicBezTo>
                    <a:pt x="95" y="21"/>
                    <a:pt x="99" y="32"/>
                    <a:pt x="99" y="46"/>
                  </a:cubicBezTo>
                  <a:cubicBezTo>
                    <a:pt x="99" y="58"/>
                    <a:pt x="97" y="69"/>
                    <a:pt x="91" y="78"/>
                  </a:cubicBezTo>
                  <a:cubicBezTo>
                    <a:pt x="85" y="88"/>
                    <a:pt x="75" y="97"/>
                    <a:pt x="61" y="108"/>
                  </a:cubicBezTo>
                  <a:cubicBezTo>
                    <a:pt x="47" y="118"/>
                    <a:pt x="38" y="125"/>
                    <a:pt x="33" y="129"/>
                  </a:cubicBezTo>
                  <a:cubicBezTo>
                    <a:pt x="29" y="133"/>
                    <a:pt x="25" y="138"/>
                    <a:pt x="24" y="142"/>
                  </a:cubicBezTo>
                  <a:cubicBezTo>
                    <a:pt x="22" y="146"/>
                    <a:pt x="21" y="151"/>
                    <a:pt x="21" y="156"/>
                  </a:cubicBezTo>
                  <a:cubicBezTo>
                    <a:pt x="106" y="156"/>
                    <a:pt x="106" y="156"/>
                    <a:pt x="106" y="156"/>
                  </a:cubicBezTo>
                  <a:cubicBezTo>
                    <a:pt x="106" y="174"/>
                    <a:pt x="106" y="174"/>
                    <a:pt x="106" y="174"/>
                  </a:cubicBezTo>
                  <a:cubicBezTo>
                    <a:pt x="0" y="174"/>
                    <a:pt x="0" y="174"/>
                    <a:pt x="0" y="174"/>
                  </a:cubicBezTo>
                  <a:cubicBezTo>
                    <a:pt x="0" y="165"/>
                    <a:pt x="0" y="165"/>
                    <a:pt x="0" y="165"/>
                  </a:cubicBezTo>
                  <a:cubicBezTo>
                    <a:pt x="0" y="156"/>
                    <a:pt x="2" y="149"/>
                    <a:pt x="4" y="142"/>
                  </a:cubicBezTo>
                  <a:cubicBezTo>
                    <a:pt x="6" y="136"/>
                    <a:pt x="10" y="130"/>
                    <a:pt x="16" y="124"/>
                  </a:cubicBezTo>
                  <a:cubicBezTo>
                    <a:pt x="22" y="118"/>
                    <a:pt x="32" y="109"/>
                    <a:pt x="47" y="98"/>
                  </a:cubicBezTo>
                  <a:cubicBezTo>
                    <a:pt x="59" y="90"/>
                    <a:pt x="67" y="82"/>
                    <a:pt x="72" y="74"/>
                  </a:cubicBezTo>
                  <a:cubicBezTo>
                    <a:pt x="77" y="66"/>
                    <a:pt x="79" y="58"/>
                    <a:pt x="79"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65"/>
            <p:cNvSpPr>
              <a:spLocks noEditPoints="1"/>
            </p:cNvSpPr>
            <p:nvPr userDrawn="1"/>
          </p:nvSpPr>
          <p:spPr bwMode="auto">
            <a:xfrm>
              <a:off x="4357" y="4603"/>
              <a:ext cx="265" cy="419"/>
            </a:xfrm>
            <a:custGeom>
              <a:avLst/>
              <a:gdLst>
                <a:gd name="T0" fmla="*/ 112 w 112"/>
                <a:gd name="T1" fmla="*/ 88 h 177"/>
                <a:gd name="T2" fmla="*/ 97 w 112"/>
                <a:gd name="T3" fmla="*/ 153 h 177"/>
                <a:gd name="T4" fmla="*/ 54 w 112"/>
                <a:gd name="T5" fmla="*/ 177 h 177"/>
                <a:gd name="T6" fmla="*/ 14 w 112"/>
                <a:gd name="T7" fmla="*/ 155 h 177"/>
                <a:gd name="T8" fmla="*/ 0 w 112"/>
                <a:gd name="T9" fmla="*/ 92 h 177"/>
                <a:gd name="T10" fmla="*/ 15 w 112"/>
                <a:gd name="T11" fmla="*/ 24 h 177"/>
                <a:gd name="T12" fmla="*/ 58 w 112"/>
                <a:gd name="T13" fmla="*/ 0 h 177"/>
                <a:gd name="T14" fmla="*/ 112 w 112"/>
                <a:gd name="T15" fmla="*/ 88 h 177"/>
                <a:gd name="T16" fmla="*/ 92 w 112"/>
                <a:gd name="T17" fmla="*/ 90 h 177"/>
                <a:gd name="T18" fmla="*/ 57 w 112"/>
                <a:gd name="T19" fmla="*/ 17 h 177"/>
                <a:gd name="T20" fmla="*/ 20 w 112"/>
                <a:gd name="T21" fmla="*/ 91 h 177"/>
                <a:gd name="T22" fmla="*/ 56 w 112"/>
                <a:gd name="T23" fmla="*/ 160 h 177"/>
                <a:gd name="T24" fmla="*/ 92 w 112"/>
                <a:gd name="T25" fmla="*/ 9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2" h="177">
                  <a:moveTo>
                    <a:pt x="112" y="88"/>
                  </a:moveTo>
                  <a:cubicBezTo>
                    <a:pt x="112" y="116"/>
                    <a:pt x="107" y="138"/>
                    <a:pt x="97" y="153"/>
                  </a:cubicBezTo>
                  <a:cubicBezTo>
                    <a:pt x="87" y="169"/>
                    <a:pt x="73" y="177"/>
                    <a:pt x="54" y="177"/>
                  </a:cubicBezTo>
                  <a:cubicBezTo>
                    <a:pt x="37" y="177"/>
                    <a:pt x="24" y="170"/>
                    <a:pt x="14" y="155"/>
                  </a:cubicBezTo>
                  <a:cubicBezTo>
                    <a:pt x="5" y="140"/>
                    <a:pt x="0" y="119"/>
                    <a:pt x="0" y="92"/>
                  </a:cubicBezTo>
                  <a:cubicBezTo>
                    <a:pt x="0" y="62"/>
                    <a:pt x="5" y="39"/>
                    <a:pt x="15" y="24"/>
                  </a:cubicBezTo>
                  <a:cubicBezTo>
                    <a:pt x="25" y="8"/>
                    <a:pt x="39" y="0"/>
                    <a:pt x="58" y="0"/>
                  </a:cubicBezTo>
                  <a:cubicBezTo>
                    <a:pt x="94" y="0"/>
                    <a:pt x="112" y="29"/>
                    <a:pt x="112" y="88"/>
                  </a:cubicBezTo>
                  <a:close/>
                  <a:moveTo>
                    <a:pt x="92" y="90"/>
                  </a:moveTo>
                  <a:cubicBezTo>
                    <a:pt x="92" y="41"/>
                    <a:pt x="80" y="17"/>
                    <a:pt x="57" y="17"/>
                  </a:cubicBezTo>
                  <a:cubicBezTo>
                    <a:pt x="32" y="17"/>
                    <a:pt x="20" y="41"/>
                    <a:pt x="20" y="91"/>
                  </a:cubicBezTo>
                  <a:cubicBezTo>
                    <a:pt x="20" y="137"/>
                    <a:pt x="32" y="160"/>
                    <a:pt x="56" y="160"/>
                  </a:cubicBezTo>
                  <a:cubicBezTo>
                    <a:pt x="80" y="160"/>
                    <a:pt x="92" y="137"/>
                    <a:pt x="9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66"/>
            <p:cNvSpPr>
              <a:spLocks/>
            </p:cNvSpPr>
            <p:nvPr userDrawn="1"/>
          </p:nvSpPr>
          <p:spPr bwMode="auto">
            <a:xfrm>
              <a:off x="4667" y="4601"/>
              <a:ext cx="142" cy="414"/>
            </a:xfrm>
            <a:custGeom>
              <a:avLst/>
              <a:gdLst>
                <a:gd name="T0" fmla="*/ 40 w 60"/>
                <a:gd name="T1" fmla="*/ 175 h 175"/>
                <a:gd name="T2" fmla="*/ 40 w 60"/>
                <a:gd name="T3" fmla="*/ 27 h 175"/>
                <a:gd name="T4" fmla="*/ 23 w 60"/>
                <a:gd name="T5" fmla="*/ 39 h 175"/>
                <a:gd name="T6" fmla="*/ 0 w 60"/>
                <a:gd name="T7" fmla="*/ 47 h 175"/>
                <a:gd name="T8" fmla="*/ 0 w 60"/>
                <a:gd name="T9" fmla="*/ 28 h 175"/>
                <a:gd name="T10" fmla="*/ 28 w 60"/>
                <a:gd name="T11" fmla="*/ 16 h 175"/>
                <a:gd name="T12" fmla="*/ 52 w 60"/>
                <a:gd name="T13" fmla="*/ 0 h 175"/>
                <a:gd name="T14" fmla="*/ 60 w 60"/>
                <a:gd name="T15" fmla="*/ 0 h 175"/>
                <a:gd name="T16" fmla="*/ 60 w 60"/>
                <a:gd name="T17" fmla="*/ 175 h 175"/>
                <a:gd name="T18" fmla="*/ 40 w 60"/>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75">
                  <a:moveTo>
                    <a:pt x="40" y="175"/>
                  </a:moveTo>
                  <a:cubicBezTo>
                    <a:pt x="40" y="27"/>
                    <a:pt x="40" y="27"/>
                    <a:pt x="40" y="27"/>
                  </a:cubicBezTo>
                  <a:cubicBezTo>
                    <a:pt x="37" y="31"/>
                    <a:pt x="31" y="34"/>
                    <a:pt x="23" y="39"/>
                  </a:cubicBezTo>
                  <a:cubicBezTo>
                    <a:pt x="15" y="43"/>
                    <a:pt x="7" y="46"/>
                    <a:pt x="0" y="47"/>
                  </a:cubicBezTo>
                  <a:cubicBezTo>
                    <a:pt x="0" y="28"/>
                    <a:pt x="0" y="28"/>
                    <a:pt x="0" y="28"/>
                  </a:cubicBezTo>
                  <a:cubicBezTo>
                    <a:pt x="9" y="25"/>
                    <a:pt x="18" y="21"/>
                    <a:pt x="28" y="16"/>
                  </a:cubicBezTo>
                  <a:cubicBezTo>
                    <a:pt x="38" y="11"/>
                    <a:pt x="46" y="5"/>
                    <a:pt x="52" y="0"/>
                  </a:cubicBezTo>
                  <a:cubicBezTo>
                    <a:pt x="60" y="0"/>
                    <a:pt x="60" y="0"/>
                    <a:pt x="60" y="0"/>
                  </a:cubicBezTo>
                  <a:cubicBezTo>
                    <a:pt x="60" y="175"/>
                    <a:pt x="60" y="175"/>
                    <a:pt x="60"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67"/>
            <p:cNvSpPr>
              <a:spLocks noEditPoints="1"/>
            </p:cNvSpPr>
            <p:nvPr userDrawn="1"/>
          </p:nvSpPr>
          <p:spPr bwMode="auto">
            <a:xfrm>
              <a:off x="4901" y="4603"/>
              <a:ext cx="258" cy="419"/>
            </a:xfrm>
            <a:custGeom>
              <a:avLst/>
              <a:gdLst>
                <a:gd name="T0" fmla="*/ 109 w 109"/>
                <a:gd name="T1" fmla="*/ 120 h 177"/>
                <a:gd name="T2" fmla="*/ 102 w 109"/>
                <a:gd name="T3" fmla="*/ 149 h 177"/>
                <a:gd name="T4" fmla="*/ 82 w 109"/>
                <a:gd name="T5" fmla="*/ 170 h 177"/>
                <a:gd name="T6" fmla="*/ 55 w 109"/>
                <a:gd name="T7" fmla="*/ 177 h 177"/>
                <a:gd name="T8" fmla="*/ 15 w 109"/>
                <a:gd name="T9" fmla="*/ 156 h 177"/>
                <a:gd name="T10" fmla="*/ 0 w 109"/>
                <a:gd name="T11" fmla="*/ 99 h 177"/>
                <a:gd name="T12" fmla="*/ 9 w 109"/>
                <a:gd name="T13" fmla="*/ 47 h 177"/>
                <a:gd name="T14" fmla="*/ 33 w 109"/>
                <a:gd name="T15" fmla="*/ 12 h 177"/>
                <a:gd name="T16" fmla="*/ 70 w 109"/>
                <a:gd name="T17" fmla="*/ 0 h 177"/>
                <a:gd name="T18" fmla="*/ 98 w 109"/>
                <a:gd name="T19" fmla="*/ 5 h 177"/>
                <a:gd name="T20" fmla="*/ 98 w 109"/>
                <a:gd name="T21" fmla="*/ 23 h 177"/>
                <a:gd name="T22" fmla="*/ 70 w 109"/>
                <a:gd name="T23" fmla="*/ 17 h 177"/>
                <a:gd name="T24" fmla="*/ 34 w 109"/>
                <a:gd name="T25" fmla="*/ 37 h 177"/>
                <a:gd name="T26" fmla="*/ 20 w 109"/>
                <a:gd name="T27" fmla="*/ 91 h 177"/>
                <a:gd name="T28" fmla="*/ 21 w 109"/>
                <a:gd name="T29" fmla="*/ 91 h 177"/>
                <a:gd name="T30" fmla="*/ 60 w 109"/>
                <a:gd name="T31" fmla="*/ 67 h 177"/>
                <a:gd name="T32" fmla="*/ 95 w 109"/>
                <a:gd name="T33" fmla="*/ 81 h 177"/>
                <a:gd name="T34" fmla="*/ 109 w 109"/>
                <a:gd name="T35" fmla="*/ 120 h 177"/>
                <a:gd name="T36" fmla="*/ 89 w 109"/>
                <a:gd name="T37" fmla="*/ 122 h 177"/>
                <a:gd name="T38" fmla="*/ 80 w 109"/>
                <a:gd name="T39" fmla="*/ 94 h 177"/>
                <a:gd name="T40" fmla="*/ 55 w 109"/>
                <a:gd name="T41" fmla="*/ 84 h 177"/>
                <a:gd name="T42" fmla="*/ 31 w 109"/>
                <a:gd name="T43" fmla="*/ 94 h 177"/>
                <a:gd name="T44" fmla="*/ 21 w 109"/>
                <a:gd name="T45" fmla="*/ 118 h 177"/>
                <a:gd name="T46" fmla="*/ 31 w 109"/>
                <a:gd name="T47" fmla="*/ 148 h 177"/>
                <a:gd name="T48" fmla="*/ 56 w 109"/>
                <a:gd name="T49" fmla="*/ 160 h 177"/>
                <a:gd name="T50" fmla="*/ 79 w 109"/>
                <a:gd name="T51" fmla="*/ 150 h 177"/>
                <a:gd name="T52" fmla="*/ 89 w 109"/>
                <a:gd name="T53" fmla="*/ 12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 h="177">
                  <a:moveTo>
                    <a:pt x="109" y="120"/>
                  </a:moveTo>
                  <a:cubicBezTo>
                    <a:pt x="109" y="130"/>
                    <a:pt x="106" y="140"/>
                    <a:pt x="102" y="149"/>
                  </a:cubicBezTo>
                  <a:cubicBezTo>
                    <a:pt x="97" y="158"/>
                    <a:pt x="90" y="165"/>
                    <a:pt x="82" y="170"/>
                  </a:cubicBezTo>
                  <a:cubicBezTo>
                    <a:pt x="74" y="174"/>
                    <a:pt x="65" y="177"/>
                    <a:pt x="55" y="177"/>
                  </a:cubicBezTo>
                  <a:cubicBezTo>
                    <a:pt x="38" y="177"/>
                    <a:pt x="24" y="170"/>
                    <a:pt x="15" y="156"/>
                  </a:cubicBezTo>
                  <a:cubicBezTo>
                    <a:pt x="5" y="143"/>
                    <a:pt x="0" y="123"/>
                    <a:pt x="0" y="99"/>
                  </a:cubicBezTo>
                  <a:cubicBezTo>
                    <a:pt x="0" y="79"/>
                    <a:pt x="3" y="62"/>
                    <a:pt x="9" y="47"/>
                  </a:cubicBezTo>
                  <a:cubicBezTo>
                    <a:pt x="14" y="32"/>
                    <a:pt x="23" y="20"/>
                    <a:pt x="33" y="12"/>
                  </a:cubicBezTo>
                  <a:cubicBezTo>
                    <a:pt x="44" y="4"/>
                    <a:pt x="56" y="0"/>
                    <a:pt x="70" y="0"/>
                  </a:cubicBezTo>
                  <a:cubicBezTo>
                    <a:pt x="81" y="0"/>
                    <a:pt x="91" y="2"/>
                    <a:pt x="98" y="5"/>
                  </a:cubicBezTo>
                  <a:cubicBezTo>
                    <a:pt x="98" y="23"/>
                    <a:pt x="98" y="23"/>
                    <a:pt x="98" y="23"/>
                  </a:cubicBezTo>
                  <a:cubicBezTo>
                    <a:pt x="89" y="19"/>
                    <a:pt x="80" y="17"/>
                    <a:pt x="70" y="17"/>
                  </a:cubicBezTo>
                  <a:cubicBezTo>
                    <a:pt x="55" y="17"/>
                    <a:pt x="43" y="23"/>
                    <a:pt x="34" y="37"/>
                  </a:cubicBezTo>
                  <a:cubicBezTo>
                    <a:pt x="25" y="51"/>
                    <a:pt x="20" y="69"/>
                    <a:pt x="20" y="91"/>
                  </a:cubicBezTo>
                  <a:cubicBezTo>
                    <a:pt x="21" y="91"/>
                    <a:pt x="21" y="91"/>
                    <a:pt x="21" y="91"/>
                  </a:cubicBezTo>
                  <a:cubicBezTo>
                    <a:pt x="29" y="75"/>
                    <a:pt x="42" y="67"/>
                    <a:pt x="60" y="67"/>
                  </a:cubicBezTo>
                  <a:cubicBezTo>
                    <a:pt x="74" y="67"/>
                    <a:pt x="86" y="72"/>
                    <a:pt x="95" y="81"/>
                  </a:cubicBezTo>
                  <a:cubicBezTo>
                    <a:pt x="104" y="91"/>
                    <a:pt x="109" y="104"/>
                    <a:pt x="109" y="120"/>
                  </a:cubicBezTo>
                  <a:close/>
                  <a:moveTo>
                    <a:pt x="89" y="122"/>
                  </a:moveTo>
                  <a:cubicBezTo>
                    <a:pt x="89" y="110"/>
                    <a:pt x="86" y="101"/>
                    <a:pt x="80" y="94"/>
                  </a:cubicBezTo>
                  <a:cubicBezTo>
                    <a:pt x="74" y="87"/>
                    <a:pt x="66" y="84"/>
                    <a:pt x="55" y="84"/>
                  </a:cubicBezTo>
                  <a:cubicBezTo>
                    <a:pt x="46" y="84"/>
                    <a:pt x="38" y="87"/>
                    <a:pt x="31" y="94"/>
                  </a:cubicBezTo>
                  <a:cubicBezTo>
                    <a:pt x="25" y="100"/>
                    <a:pt x="21" y="108"/>
                    <a:pt x="21" y="118"/>
                  </a:cubicBezTo>
                  <a:cubicBezTo>
                    <a:pt x="21" y="130"/>
                    <a:pt x="25" y="140"/>
                    <a:pt x="31" y="148"/>
                  </a:cubicBezTo>
                  <a:cubicBezTo>
                    <a:pt x="38" y="156"/>
                    <a:pt x="46" y="160"/>
                    <a:pt x="56" y="160"/>
                  </a:cubicBezTo>
                  <a:cubicBezTo>
                    <a:pt x="65" y="160"/>
                    <a:pt x="73" y="157"/>
                    <a:pt x="79" y="150"/>
                  </a:cubicBezTo>
                  <a:cubicBezTo>
                    <a:pt x="85" y="143"/>
                    <a:pt x="89" y="133"/>
                    <a:pt x="89"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76" name="Freeform 6"/>
          <p:cNvSpPr>
            <a:spLocks/>
          </p:cNvSpPr>
          <p:nvPr userDrawn="1"/>
        </p:nvSpPr>
        <p:spPr bwMode="auto">
          <a:xfrm>
            <a:off x="8602664" y="6180138"/>
            <a:ext cx="4763"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90" name="Freeform 19"/>
          <p:cNvSpPr>
            <a:spLocks/>
          </p:cNvSpPr>
          <p:nvPr userDrawn="1"/>
        </p:nvSpPr>
        <p:spPr bwMode="auto">
          <a:xfrm>
            <a:off x="8570915" y="5738814"/>
            <a:ext cx="4763"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grpSp>
        <p:nvGrpSpPr>
          <p:cNvPr id="103" name="Group 102"/>
          <p:cNvGrpSpPr/>
          <p:nvPr userDrawn="1"/>
        </p:nvGrpSpPr>
        <p:grpSpPr>
          <a:xfrm>
            <a:off x="0" y="4329114"/>
            <a:ext cx="12436475" cy="2665413"/>
            <a:chOff x="0" y="4329113"/>
            <a:chExt cx="12436475" cy="2665413"/>
          </a:xfrm>
        </p:grpSpPr>
        <p:sp>
          <p:nvSpPr>
            <p:cNvPr id="92" name="Freeform 21"/>
            <p:cNvSpPr>
              <a:spLocks noEditPoints="1"/>
            </p:cNvSpPr>
            <p:nvPr userDrawn="1"/>
          </p:nvSpPr>
          <p:spPr bwMode="auto">
            <a:xfrm>
              <a:off x="3273425" y="4329113"/>
              <a:ext cx="9163050" cy="2665413"/>
            </a:xfrm>
            <a:custGeom>
              <a:avLst/>
              <a:gdLst>
                <a:gd name="T0" fmla="*/ 1597 w 1671"/>
                <a:gd name="T1" fmla="*/ 16 h 486"/>
                <a:gd name="T2" fmla="*/ 1574 w 1671"/>
                <a:gd name="T3" fmla="*/ 67 h 486"/>
                <a:gd name="T4" fmla="*/ 1470 w 1671"/>
                <a:gd name="T5" fmla="*/ 142 h 486"/>
                <a:gd name="T6" fmla="*/ 1369 w 1671"/>
                <a:gd name="T7" fmla="*/ 200 h 486"/>
                <a:gd name="T8" fmla="*/ 1309 w 1671"/>
                <a:gd name="T9" fmla="*/ 219 h 486"/>
                <a:gd name="T10" fmla="*/ 1241 w 1671"/>
                <a:gd name="T11" fmla="*/ 220 h 486"/>
                <a:gd name="T12" fmla="*/ 1143 w 1671"/>
                <a:gd name="T13" fmla="*/ 240 h 486"/>
                <a:gd name="T14" fmla="*/ 952 w 1671"/>
                <a:gd name="T15" fmla="*/ 283 h 486"/>
                <a:gd name="T16" fmla="*/ 898 w 1671"/>
                <a:gd name="T17" fmla="*/ 291 h 486"/>
                <a:gd name="T18" fmla="*/ 647 w 1671"/>
                <a:gd name="T19" fmla="*/ 226 h 486"/>
                <a:gd name="T20" fmla="*/ 248 w 1671"/>
                <a:gd name="T21" fmla="*/ 223 h 486"/>
                <a:gd name="T22" fmla="*/ 114 w 1671"/>
                <a:gd name="T23" fmla="*/ 239 h 486"/>
                <a:gd name="T24" fmla="*/ 50 w 1671"/>
                <a:gd name="T25" fmla="*/ 239 h 486"/>
                <a:gd name="T26" fmla="*/ 64 w 1671"/>
                <a:gd name="T27" fmla="*/ 486 h 486"/>
                <a:gd name="T28" fmla="*/ 114 w 1671"/>
                <a:gd name="T29" fmla="*/ 486 h 486"/>
                <a:gd name="T30" fmla="*/ 185 w 1671"/>
                <a:gd name="T31" fmla="*/ 486 h 486"/>
                <a:gd name="T32" fmla="*/ 248 w 1671"/>
                <a:gd name="T33" fmla="*/ 486 h 486"/>
                <a:gd name="T34" fmla="*/ 653 w 1671"/>
                <a:gd name="T35" fmla="*/ 486 h 486"/>
                <a:gd name="T36" fmla="*/ 727 w 1671"/>
                <a:gd name="T37" fmla="*/ 486 h 486"/>
                <a:gd name="T38" fmla="*/ 917 w 1671"/>
                <a:gd name="T39" fmla="*/ 486 h 486"/>
                <a:gd name="T40" fmla="*/ 952 w 1671"/>
                <a:gd name="T41" fmla="*/ 486 h 486"/>
                <a:gd name="T42" fmla="*/ 1091 w 1671"/>
                <a:gd name="T43" fmla="*/ 486 h 486"/>
                <a:gd name="T44" fmla="*/ 1491 w 1671"/>
                <a:gd name="T45" fmla="*/ 486 h 486"/>
                <a:gd name="T46" fmla="*/ 1571 w 1671"/>
                <a:gd name="T47" fmla="*/ 486 h 486"/>
                <a:gd name="T48" fmla="*/ 304 w 1671"/>
                <a:gd name="T49" fmla="*/ 376 h 486"/>
                <a:gd name="T50" fmla="*/ 304 w 1671"/>
                <a:gd name="T51" fmla="*/ 365 h 486"/>
                <a:gd name="T52" fmla="*/ 304 w 1671"/>
                <a:gd name="T53" fmla="*/ 354 h 486"/>
                <a:gd name="T54" fmla="*/ 334 w 1671"/>
                <a:gd name="T55" fmla="*/ 376 h 486"/>
                <a:gd name="T56" fmla="*/ 334 w 1671"/>
                <a:gd name="T57" fmla="*/ 365 h 486"/>
                <a:gd name="T58" fmla="*/ 334 w 1671"/>
                <a:gd name="T59" fmla="*/ 354 h 486"/>
                <a:gd name="T60" fmla="*/ 364 w 1671"/>
                <a:gd name="T61" fmla="*/ 376 h 486"/>
                <a:gd name="T62" fmla="*/ 364 w 1671"/>
                <a:gd name="T63" fmla="*/ 365 h 486"/>
                <a:gd name="T64" fmla="*/ 364 w 1671"/>
                <a:gd name="T65" fmla="*/ 354 h 486"/>
                <a:gd name="T66" fmla="*/ 447 w 1671"/>
                <a:gd name="T67" fmla="*/ 376 h 486"/>
                <a:gd name="T68" fmla="*/ 447 w 1671"/>
                <a:gd name="T69" fmla="*/ 365 h 486"/>
                <a:gd name="T70" fmla="*/ 447 w 1671"/>
                <a:gd name="T71" fmla="*/ 354 h 486"/>
                <a:gd name="T72" fmla="*/ 477 w 1671"/>
                <a:gd name="T73" fmla="*/ 376 h 486"/>
                <a:gd name="T74" fmla="*/ 477 w 1671"/>
                <a:gd name="T75" fmla="*/ 365 h 486"/>
                <a:gd name="T76" fmla="*/ 477 w 1671"/>
                <a:gd name="T77" fmla="*/ 354 h 486"/>
                <a:gd name="T78" fmla="*/ 507 w 1671"/>
                <a:gd name="T79" fmla="*/ 376 h 486"/>
                <a:gd name="T80" fmla="*/ 507 w 1671"/>
                <a:gd name="T81" fmla="*/ 365 h 486"/>
                <a:gd name="T82" fmla="*/ 507 w 1671"/>
                <a:gd name="T83" fmla="*/ 354 h 486"/>
                <a:gd name="T84" fmla="*/ 416 w 1671"/>
                <a:gd name="T85" fmla="*/ 246 h 486"/>
                <a:gd name="T86" fmla="*/ 568 w 1671"/>
                <a:gd name="T87" fmla="*/ 376 h 486"/>
                <a:gd name="T88" fmla="*/ 568 w 1671"/>
                <a:gd name="T89" fmla="*/ 365 h 486"/>
                <a:gd name="T90" fmla="*/ 568 w 1671"/>
                <a:gd name="T91" fmla="*/ 354 h 486"/>
                <a:gd name="T92" fmla="*/ 598 w 1671"/>
                <a:gd name="T93" fmla="*/ 376 h 486"/>
                <a:gd name="T94" fmla="*/ 598 w 1671"/>
                <a:gd name="T95" fmla="*/ 365 h 486"/>
                <a:gd name="T96" fmla="*/ 598 w 1671"/>
                <a:gd name="T97" fmla="*/ 354 h 486"/>
                <a:gd name="T98" fmla="*/ 628 w 1671"/>
                <a:gd name="T99" fmla="*/ 376 h 486"/>
                <a:gd name="T100" fmla="*/ 628 w 1671"/>
                <a:gd name="T101" fmla="*/ 365 h 486"/>
                <a:gd name="T102" fmla="*/ 628 w 1671"/>
                <a:gd name="T103" fmla="*/ 354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71" h="486">
                  <a:moveTo>
                    <a:pt x="1607" y="78"/>
                  </a:moveTo>
                  <a:cubicBezTo>
                    <a:pt x="1607" y="67"/>
                    <a:pt x="1607" y="67"/>
                    <a:pt x="1607" y="67"/>
                  </a:cubicBezTo>
                  <a:cubicBezTo>
                    <a:pt x="1598" y="67"/>
                    <a:pt x="1598" y="67"/>
                    <a:pt x="1598" y="67"/>
                  </a:cubicBezTo>
                  <a:cubicBezTo>
                    <a:pt x="1598" y="16"/>
                    <a:pt x="1598" y="16"/>
                    <a:pt x="1598" y="16"/>
                  </a:cubicBezTo>
                  <a:cubicBezTo>
                    <a:pt x="1597" y="16"/>
                    <a:pt x="1597" y="16"/>
                    <a:pt x="1597" y="16"/>
                  </a:cubicBezTo>
                  <a:cubicBezTo>
                    <a:pt x="1597" y="67"/>
                    <a:pt x="1597" y="67"/>
                    <a:pt x="1597" y="67"/>
                  </a:cubicBezTo>
                  <a:cubicBezTo>
                    <a:pt x="1577" y="67"/>
                    <a:pt x="1577" y="67"/>
                    <a:pt x="1577" y="67"/>
                  </a:cubicBezTo>
                  <a:cubicBezTo>
                    <a:pt x="1577" y="0"/>
                    <a:pt x="1577" y="0"/>
                    <a:pt x="1577" y="0"/>
                  </a:cubicBezTo>
                  <a:cubicBezTo>
                    <a:pt x="1574" y="0"/>
                    <a:pt x="1574" y="0"/>
                    <a:pt x="1574" y="0"/>
                  </a:cubicBezTo>
                  <a:cubicBezTo>
                    <a:pt x="1574" y="67"/>
                    <a:pt x="1574" y="67"/>
                    <a:pt x="1574" y="67"/>
                  </a:cubicBezTo>
                  <a:cubicBezTo>
                    <a:pt x="1567" y="67"/>
                    <a:pt x="1567" y="67"/>
                    <a:pt x="1567" y="67"/>
                  </a:cubicBezTo>
                  <a:cubicBezTo>
                    <a:pt x="1567" y="78"/>
                    <a:pt x="1567" y="78"/>
                    <a:pt x="1567" y="78"/>
                  </a:cubicBezTo>
                  <a:cubicBezTo>
                    <a:pt x="1559" y="78"/>
                    <a:pt x="1559" y="78"/>
                    <a:pt x="1559" y="78"/>
                  </a:cubicBezTo>
                  <a:cubicBezTo>
                    <a:pt x="1543" y="84"/>
                    <a:pt x="1543" y="84"/>
                    <a:pt x="1543" y="84"/>
                  </a:cubicBezTo>
                  <a:cubicBezTo>
                    <a:pt x="1470" y="142"/>
                    <a:pt x="1470" y="142"/>
                    <a:pt x="1470" y="142"/>
                  </a:cubicBezTo>
                  <a:cubicBezTo>
                    <a:pt x="1437" y="147"/>
                    <a:pt x="1437" y="147"/>
                    <a:pt x="1437" y="147"/>
                  </a:cubicBezTo>
                  <a:cubicBezTo>
                    <a:pt x="1437" y="207"/>
                    <a:pt x="1437" y="207"/>
                    <a:pt x="1437" y="207"/>
                  </a:cubicBezTo>
                  <a:cubicBezTo>
                    <a:pt x="1387" y="207"/>
                    <a:pt x="1387" y="207"/>
                    <a:pt x="1387" y="207"/>
                  </a:cubicBezTo>
                  <a:cubicBezTo>
                    <a:pt x="1380" y="200"/>
                    <a:pt x="1380" y="200"/>
                    <a:pt x="1380" y="200"/>
                  </a:cubicBezTo>
                  <a:cubicBezTo>
                    <a:pt x="1369" y="200"/>
                    <a:pt x="1369" y="200"/>
                    <a:pt x="1369" y="200"/>
                  </a:cubicBezTo>
                  <a:cubicBezTo>
                    <a:pt x="1369" y="189"/>
                    <a:pt x="1369" y="189"/>
                    <a:pt x="1369" y="189"/>
                  </a:cubicBezTo>
                  <a:cubicBezTo>
                    <a:pt x="1325" y="189"/>
                    <a:pt x="1325" y="189"/>
                    <a:pt x="1325" y="189"/>
                  </a:cubicBezTo>
                  <a:cubicBezTo>
                    <a:pt x="1325" y="199"/>
                    <a:pt x="1325" y="199"/>
                    <a:pt x="1325" y="199"/>
                  </a:cubicBezTo>
                  <a:cubicBezTo>
                    <a:pt x="1309" y="206"/>
                    <a:pt x="1309" y="206"/>
                    <a:pt x="1309" y="206"/>
                  </a:cubicBezTo>
                  <a:cubicBezTo>
                    <a:pt x="1309" y="219"/>
                    <a:pt x="1309" y="219"/>
                    <a:pt x="1309" y="219"/>
                  </a:cubicBezTo>
                  <a:cubicBezTo>
                    <a:pt x="1284" y="219"/>
                    <a:pt x="1284" y="219"/>
                    <a:pt x="1284" y="219"/>
                  </a:cubicBezTo>
                  <a:cubicBezTo>
                    <a:pt x="1284" y="205"/>
                    <a:pt x="1284" y="205"/>
                    <a:pt x="1284" y="205"/>
                  </a:cubicBezTo>
                  <a:cubicBezTo>
                    <a:pt x="1262" y="205"/>
                    <a:pt x="1262" y="205"/>
                    <a:pt x="1262" y="205"/>
                  </a:cubicBezTo>
                  <a:cubicBezTo>
                    <a:pt x="1262" y="220"/>
                    <a:pt x="1262" y="220"/>
                    <a:pt x="1262" y="220"/>
                  </a:cubicBezTo>
                  <a:cubicBezTo>
                    <a:pt x="1241" y="220"/>
                    <a:pt x="1241" y="220"/>
                    <a:pt x="1241" y="220"/>
                  </a:cubicBezTo>
                  <a:cubicBezTo>
                    <a:pt x="1241" y="234"/>
                    <a:pt x="1241" y="234"/>
                    <a:pt x="1241" y="234"/>
                  </a:cubicBezTo>
                  <a:cubicBezTo>
                    <a:pt x="1183" y="234"/>
                    <a:pt x="1183" y="234"/>
                    <a:pt x="1183" y="234"/>
                  </a:cubicBezTo>
                  <a:cubicBezTo>
                    <a:pt x="1183" y="226"/>
                    <a:pt x="1183" y="226"/>
                    <a:pt x="1183" y="226"/>
                  </a:cubicBezTo>
                  <a:cubicBezTo>
                    <a:pt x="1143" y="226"/>
                    <a:pt x="1143" y="226"/>
                    <a:pt x="1143" y="226"/>
                  </a:cubicBezTo>
                  <a:cubicBezTo>
                    <a:pt x="1143" y="240"/>
                    <a:pt x="1143" y="240"/>
                    <a:pt x="1143" y="240"/>
                  </a:cubicBezTo>
                  <a:cubicBezTo>
                    <a:pt x="1091" y="240"/>
                    <a:pt x="1091" y="240"/>
                    <a:pt x="1091" y="240"/>
                  </a:cubicBezTo>
                  <a:cubicBezTo>
                    <a:pt x="1091" y="141"/>
                    <a:pt x="1091" y="141"/>
                    <a:pt x="1091" y="141"/>
                  </a:cubicBezTo>
                  <a:cubicBezTo>
                    <a:pt x="970" y="141"/>
                    <a:pt x="970" y="141"/>
                    <a:pt x="970" y="141"/>
                  </a:cubicBezTo>
                  <a:cubicBezTo>
                    <a:pt x="970" y="283"/>
                    <a:pt x="970" y="283"/>
                    <a:pt x="970" y="283"/>
                  </a:cubicBezTo>
                  <a:cubicBezTo>
                    <a:pt x="952" y="283"/>
                    <a:pt x="952" y="283"/>
                    <a:pt x="952" y="283"/>
                  </a:cubicBezTo>
                  <a:cubicBezTo>
                    <a:pt x="952" y="294"/>
                    <a:pt x="952" y="294"/>
                    <a:pt x="952" y="294"/>
                  </a:cubicBezTo>
                  <a:cubicBezTo>
                    <a:pt x="917" y="294"/>
                    <a:pt x="917" y="294"/>
                    <a:pt x="917" y="294"/>
                  </a:cubicBezTo>
                  <a:cubicBezTo>
                    <a:pt x="917" y="316"/>
                    <a:pt x="917" y="316"/>
                    <a:pt x="917" y="316"/>
                  </a:cubicBezTo>
                  <a:cubicBezTo>
                    <a:pt x="898" y="316"/>
                    <a:pt x="898" y="316"/>
                    <a:pt x="898" y="316"/>
                  </a:cubicBezTo>
                  <a:cubicBezTo>
                    <a:pt x="898" y="291"/>
                    <a:pt x="898" y="291"/>
                    <a:pt x="898" y="291"/>
                  </a:cubicBezTo>
                  <a:cubicBezTo>
                    <a:pt x="761" y="291"/>
                    <a:pt x="761" y="291"/>
                    <a:pt x="761" y="291"/>
                  </a:cubicBezTo>
                  <a:cubicBezTo>
                    <a:pt x="761" y="281"/>
                    <a:pt x="761" y="281"/>
                    <a:pt x="761" y="281"/>
                  </a:cubicBezTo>
                  <a:cubicBezTo>
                    <a:pt x="727" y="281"/>
                    <a:pt x="727" y="281"/>
                    <a:pt x="727" y="281"/>
                  </a:cubicBezTo>
                  <a:cubicBezTo>
                    <a:pt x="727" y="226"/>
                    <a:pt x="727" y="226"/>
                    <a:pt x="727" y="226"/>
                  </a:cubicBezTo>
                  <a:cubicBezTo>
                    <a:pt x="647" y="226"/>
                    <a:pt x="647" y="226"/>
                    <a:pt x="647" y="226"/>
                  </a:cubicBezTo>
                  <a:cubicBezTo>
                    <a:pt x="647" y="294"/>
                    <a:pt x="647" y="294"/>
                    <a:pt x="647" y="294"/>
                  </a:cubicBezTo>
                  <a:cubicBezTo>
                    <a:pt x="477" y="154"/>
                    <a:pt x="326" y="244"/>
                    <a:pt x="276" y="283"/>
                  </a:cubicBezTo>
                  <a:cubicBezTo>
                    <a:pt x="276" y="247"/>
                    <a:pt x="276" y="247"/>
                    <a:pt x="276" y="247"/>
                  </a:cubicBezTo>
                  <a:cubicBezTo>
                    <a:pt x="248" y="247"/>
                    <a:pt x="248" y="247"/>
                    <a:pt x="248" y="247"/>
                  </a:cubicBezTo>
                  <a:cubicBezTo>
                    <a:pt x="248" y="223"/>
                    <a:pt x="248" y="223"/>
                    <a:pt x="248" y="223"/>
                  </a:cubicBezTo>
                  <a:cubicBezTo>
                    <a:pt x="185" y="223"/>
                    <a:pt x="185" y="223"/>
                    <a:pt x="185" y="223"/>
                  </a:cubicBezTo>
                  <a:cubicBezTo>
                    <a:pt x="185" y="353"/>
                    <a:pt x="185" y="353"/>
                    <a:pt x="185" y="353"/>
                  </a:cubicBezTo>
                  <a:cubicBezTo>
                    <a:pt x="153" y="353"/>
                    <a:pt x="153" y="353"/>
                    <a:pt x="153" y="353"/>
                  </a:cubicBezTo>
                  <a:cubicBezTo>
                    <a:pt x="153" y="239"/>
                    <a:pt x="153" y="239"/>
                    <a:pt x="153" y="239"/>
                  </a:cubicBezTo>
                  <a:cubicBezTo>
                    <a:pt x="114" y="239"/>
                    <a:pt x="114" y="239"/>
                    <a:pt x="114" y="239"/>
                  </a:cubicBezTo>
                  <a:cubicBezTo>
                    <a:pt x="114" y="199"/>
                    <a:pt x="114" y="199"/>
                    <a:pt x="114" y="199"/>
                  </a:cubicBezTo>
                  <a:cubicBezTo>
                    <a:pt x="64" y="199"/>
                    <a:pt x="64" y="199"/>
                    <a:pt x="64" y="199"/>
                  </a:cubicBezTo>
                  <a:cubicBezTo>
                    <a:pt x="64" y="343"/>
                    <a:pt x="64" y="343"/>
                    <a:pt x="64" y="343"/>
                  </a:cubicBezTo>
                  <a:cubicBezTo>
                    <a:pt x="50" y="343"/>
                    <a:pt x="50" y="343"/>
                    <a:pt x="50" y="343"/>
                  </a:cubicBezTo>
                  <a:cubicBezTo>
                    <a:pt x="50" y="239"/>
                    <a:pt x="50" y="239"/>
                    <a:pt x="50" y="239"/>
                  </a:cubicBezTo>
                  <a:cubicBezTo>
                    <a:pt x="0" y="239"/>
                    <a:pt x="0" y="239"/>
                    <a:pt x="0" y="239"/>
                  </a:cubicBezTo>
                  <a:cubicBezTo>
                    <a:pt x="0" y="486"/>
                    <a:pt x="0" y="486"/>
                    <a:pt x="0" y="486"/>
                  </a:cubicBezTo>
                  <a:cubicBezTo>
                    <a:pt x="36" y="486"/>
                    <a:pt x="36" y="486"/>
                    <a:pt x="36" y="486"/>
                  </a:cubicBezTo>
                  <a:cubicBezTo>
                    <a:pt x="50" y="486"/>
                    <a:pt x="50" y="486"/>
                    <a:pt x="50" y="486"/>
                  </a:cubicBezTo>
                  <a:cubicBezTo>
                    <a:pt x="64" y="486"/>
                    <a:pt x="64" y="486"/>
                    <a:pt x="64" y="486"/>
                  </a:cubicBezTo>
                  <a:cubicBezTo>
                    <a:pt x="66" y="486"/>
                    <a:pt x="66" y="486"/>
                    <a:pt x="66" y="486"/>
                  </a:cubicBezTo>
                  <a:cubicBezTo>
                    <a:pt x="75" y="486"/>
                    <a:pt x="75" y="486"/>
                    <a:pt x="75" y="486"/>
                  </a:cubicBezTo>
                  <a:cubicBezTo>
                    <a:pt x="103" y="486"/>
                    <a:pt x="103" y="486"/>
                    <a:pt x="103" y="486"/>
                  </a:cubicBezTo>
                  <a:cubicBezTo>
                    <a:pt x="112" y="486"/>
                    <a:pt x="112" y="486"/>
                    <a:pt x="112" y="486"/>
                  </a:cubicBezTo>
                  <a:cubicBezTo>
                    <a:pt x="114" y="486"/>
                    <a:pt x="114" y="486"/>
                    <a:pt x="114" y="486"/>
                  </a:cubicBezTo>
                  <a:cubicBezTo>
                    <a:pt x="125" y="486"/>
                    <a:pt x="125" y="486"/>
                    <a:pt x="125" y="486"/>
                  </a:cubicBezTo>
                  <a:cubicBezTo>
                    <a:pt x="141" y="486"/>
                    <a:pt x="141" y="486"/>
                    <a:pt x="141" y="486"/>
                  </a:cubicBezTo>
                  <a:cubicBezTo>
                    <a:pt x="153" y="486"/>
                    <a:pt x="153" y="486"/>
                    <a:pt x="153" y="486"/>
                  </a:cubicBezTo>
                  <a:cubicBezTo>
                    <a:pt x="165" y="486"/>
                    <a:pt x="165" y="486"/>
                    <a:pt x="165" y="486"/>
                  </a:cubicBezTo>
                  <a:cubicBezTo>
                    <a:pt x="185" y="486"/>
                    <a:pt x="185" y="486"/>
                    <a:pt x="185" y="486"/>
                  </a:cubicBezTo>
                  <a:cubicBezTo>
                    <a:pt x="192" y="486"/>
                    <a:pt x="192" y="486"/>
                    <a:pt x="192" y="486"/>
                  </a:cubicBezTo>
                  <a:cubicBezTo>
                    <a:pt x="197" y="486"/>
                    <a:pt x="197" y="486"/>
                    <a:pt x="197" y="486"/>
                  </a:cubicBezTo>
                  <a:cubicBezTo>
                    <a:pt x="219" y="486"/>
                    <a:pt x="219" y="486"/>
                    <a:pt x="219" y="486"/>
                  </a:cubicBezTo>
                  <a:cubicBezTo>
                    <a:pt x="239" y="486"/>
                    <a:pt x="239" y="486"/>
                    <a:pt x="239" y="486"/>
                  </a:cubicBezTo>
                  <a:cubicBezTo>
                    <a:pt x="248" y="486"/>
                    <a:pt x="248" y="486"/>
                    <a:pt x="248" y="486"/>
                  </a:cubicBezTo>
                  <a:cubicBezTo>
                    <a:pt x="268" y="486"/>
                    <a:pt x="268" y="486"/>
                    <a:pt x="268" y="486"/>
                  </a:cubicBezTo>
                  <a:cubicBezTo>
                    <a:pt x="276" y="486"/>
                    <a:pt x="276" y="486"/>
                    <a:pt x="276" y="486"/>
                  </a:cubicBezTo>
                  <a:cubicBezTo>
                    <a:pt x="635" y="486"/>
                    <a:pt x="635" y="486"/>
                    <a:pt x="635" y="486"/>
                  </a:cubicBezTo>
                  <a:cubicBezTo>
                    <a:pt x="647" y="486"/>
                    <a:pt x="647" y="486"/>
                    <a:pt x="647" y="486"/>
                  </a:cubicBezTo>
                  <a:cubicBezTo>
                    <a:pt x="653" y="486"/>
                    <a:pt x="653" y="486"/>
                    <a:pt x="653" y="486"/>
                  </a:cubicBezTo>
                  <a:cubicBezTo>
                    <a:pt x="665" y="486"/>
                    <a:pt x="665" y="486"/>
                    <a:pt x="665" y="486"/>
                  </a:cubicBezTo>
                  <a:cubicBezTo>
                    <a:pt x="673" y="486"/>
                    <a:pt x="673" y="486"/>
                    <a:pt x="673" y="486"/>
                  </a:cubicBezTo>
                  <a:cubicBezTo>
                    <a:pt x="703" y="486"/>
                    <a:pt x="703" y="486"/>
                    <a:pt x="703" y="486"/>
                  </a:cubicBezTo>
                  <a:cubicBezTo>
                    <a:pt x="717" y="486"/>
                    <a:pt x="717" y="486"/>
                    <a:pt x="717" y="486"/>
                  </a:cubicBezTo>
                  <a:cubicBezTo>
                    <a:pt x="727" y="486"/>
                    <a:pt x="727" y="486"/>
                    <a:pt x="727" y="486"/>
                  </a:cubicBezTo>
                  <a:cubicBezTo>
                    <a:pt x="751" y="486"/>
                    <a:pt x="751" y="486"/>
                    <a:pt x="751" y="486"/>
                  </a:cubicBezTo>
                  <a:cubicBezTo>
                    <a:pt x="761" y="486"/>
                    <a:pt x="761" y="486"/>
                    <a:pt x="761" y="486"/>
                  </a:cubicBezTo>
                  <a:cubicBezTo>
                    <a:pt x="888" y="486"/>
                    <a:pt x="888" y="486"/>
                    <a:pt x="888" y="486"/>
                  </a:cubicBezTo>
                  <a:cubicBezTo>
                    <a:pt x="898" y="486"/>
                    <a:pt x="898" y="486"/>
                    <a:pt x="898" y="486"/>
                  </a:cubicBezTo>
                  <a:cubicBezTo>
                    <a:pt x="917" y="486"/>
                    <a:pt x="917" y="486"/>
                    <a:pt x="917" y="486"/>
                  </a:cubicBezTo>
                  <a:cubicBezTo>
                    <a:pt x="926" y="486"/>
                    <a:pt x="926" y="486"/>
                    <a:pt x="926" y="486"/>
                  </a:cubicBezTo>
                  <a:cubicBezTo>
                    <a:pt x="929" y="486"/>
                    <a:pt x="929" y="486"/>
                    <a:pt x="929" y="486"/>
                  </a:cubicBezTo>
                  <a:cubicBezTo>
                    <a:pt x="930" y="486"/>
                    <a:pt x="930" y="486"/>
                    <a:pt x="930" y="486"/>
                  </a:cubicBezTo>
                  <a:cubicBezTo>
                    <a:pt x="945" y="486"/>
                    <a:pt x="945" y="486"/>
                    <a:pt x="945" y="486"/>
                  </a:cubicBezTo>
                  <a:cubicBezTo>
                    <a:pt x="952" y="486"/>
                    <a:pt x="952" y="486"/>
                    <a:pt x="952" y="486"/>
                  </a:cubicBezTo>
                  <a:cubicBezTo>
                    <a:pt x="961" y="486"/>
                    <a:pt x="961" y="486"/>
                    <a:pt x="961" y="486"/>
                  </a:cubicBezTo>
                  <a:cubicBezTo>
                    <a:pt x="970" y="486"/>
                    <a:pt x="970" y="486"/>
                    <a:pt x="970" y="486"/>
                  </a:cubicBezTo>
                  <a:cubicBezTo>
                    <a:pt x="977" y="486"/>
                    <a:pt x="977" y="486"/>
                    <a:pt x="977" y="486"/>
                  </a:cubicBezTo>
                  <a:cubicBezTo>
                    <a:pt x="1087" y="486"/>
                    <a:pt x="1087" y="486"/>
                    <a:pt x="1087" y="486"/>
                  </a:cubicBezTo>
                  <a:cubicBezTo>
                    <a:pt x="1091" y="486"/>
                    <a:pt x="1091" y="486"/>
                    <a:pt x="1091" y="486"/>
                  </a:cubicBezTo>
                  <a:cubicBezTo>
                    <a:pt x="1143" y="486"/>
                    <a:pt x="1143" y="486"/>
                    <a:pt x="1143" y="486"/>
                  </a:cubicBezTo>
                  <a:cubicBezTo>
                    <a:pt x="1147" y="486"/>
                    <a:pt x="1147" y="486"/>
                    <a:pt x="1147" y="486"/>
                  </a:cubicBezTo>
                  <a:cubicBezTo>
                    <a:pt x="1183" y="486"/>
                    <a:pt x="1183" y="486"/>
                    <a:pt x="1183" y="486"/>
                  </a:cubicBezTo>
                  <a:cubicBezTo>
                    <a:pt x="1484" y="486"/>
                    <a:pt x="1484" y="486"/>
                    <a:pt x="1484" y="486"/>
                  </a:cubicBezTo>
                  <a:cubicBezTo>
                    <a:pt x="1491" y="486"/>
                    <a:pt x="1491" y="486"/>
                    <a:pt x="1491" y="486"/>
                  </a:cubicBezTo>
                  <a:cubicBezTo>
                    <a:pt x="1494" y="486"/>
                    <a:pt x="1494" y="486"/>
                    <a:pt x="1494" y="486"/>
                  </a:cubicBezTo>
                  <a:cubicBezTo>
                    <a:pt x="1514" y="486"/>
                    <a:pt x="1514" y="486"/>
                    <a:pt x="1514" y="486"/>
                  </a:cubicBezTo>
                  <a:cubicBezTo>
                    <a:pt x="1515" y="486"/>
                    <a:pt x="1515" y="486"/>
                    <a:pt x="1515" y="486"/>
                  </a:cubicBezTo>
                  <a:cubicBezTo>
                    <a:pt x="1524" y="486"/>
                    <a:pt x="1524" y="486"/>
                    <a:pt x="1524" y="486"/>
                  </a:cubicBezTo>
                  <a:cubicBezTo>
                    <a:pt x="1571" y="486"/>
                    <a:pt x="1571" y="486"/>
                    <a:pt x="1571" y="486"/>
                  </a:cubicBezTo>
                  <a:cubicBezTo>
                    <a:pt x="1603" y="486"/>
                    <a:pt x="1603" y="486"/>
                    <a:pt x="1603" y="486"/>
                  </a:cubicBezTo>
                  <a:cubicBezTo>
                    <a:pt x="1671" y="486"/>
                    <a:pt x="1671" y="486"/>
                    <a:pt x="1671" y="486"/>
                  </a:cubicBezTo>
                  <a:cubicBezTo>
                    <a:pt x="1671" y="78"/>
                    <a:pt x="1671" y="78"/>
                    <a:pt x="1671" y="78"/>
                  </a:cubicBezTo>
                  <a:lnTo>
                    <a:pt x="1607" y="78"/>
                  </a:lnTo>
                  <a:close/>
                  <a:moveTo>
                    <a:pt x="304" y="376"/>
                  </a:moveTo>
                  <a:cubicBezTo>
                    <a:pt x="281" y="376"/>
                    <a:pt x="281" y="376"/>
                    <a:pt x="281" y="376"/>
                  </a:cubicBezTo>
                  <a:cubicBezTo>
                    <a:pt x="281" y="369"/>
                    <a:pt x="281" y="369"/>
                    <a:pt x="281" y="369"/>
                  </a:cubicBezTo>
                  <a:cubicBezTo>
                    <a:pt x="304" y="369"/>
                    <a:pt x="304" y="369"/>
                    <a:pt x="304" y="369"/>
                  </a:cubicBezTo>
                  <a:lnTo>
                    <a:pt x="304" y="376"/>
                  </a:lnTo>
                  <a:close/>
                  <a:moveTo>
                    <a:pt x="304" y="365"/>
                  </a:moveTo>
                  <a:cubicBezTo>
                    <a:pt x="281" y="365"/>
                    <a:pt x="281" y="365"/>
                    <a:pt x="281" y="365"/>
                  </a:cubicBezTo>
                  <a:cubicBezTo>
                    <a:pt x="281" y="357"/>
                    <a:pt x="281" y="357"/>
                    <a:pt x="281" y="357"/>
                  </a:cubicBezTo>
                  <a:cubicBezTo>
                    <a:pt x="304" y="357"/>
                    <a:pt x="304" y="357"/>
                    <a:pt x="304" y="357"/>
                  </a:cubicBezTo>
                  <a:lnTo>
                    <a:pt x="304" y="365"/>
                  </a:lnTo>
                  <a:close/>
                  <a:moveTo>
                    <a:pt x="304" y="354"/>
                  </a:moveTo>
                  <a:cubicBezTo>
                    <a:pt x="281" y="354"/>
                    <a:pt x="281" y="354"/>
                    <a:pt x="281" y="354"/>
                  </a:cubicBezTo>
                  <a:cubicBezTo>
                    <a:pt x="281" y="346"/>
                    <a:pt x="281" y="346"/>
                    <a:pt x="281" y="346"/>
                  </a:cubicBezTo>
                  <a:cubicBezTo>
                    <a:pt x="304" y="346"/>
                    <a:pt x="304" y="346"/>
                    <a:pt x="304" y="346"/>
                  </a:cubicBezTo>
                  <a:lnTo>
                    <a:pt x="304" y="354"/>
                  </a:lnTo>
                  <a:close/>
                  <a:moveTo>
                    <a:pt x="334" y="376"/>
                  </a:moveTo>
                  <a:cubicBezTo>
                    <a:pt x="311" y="376"/>
                    <a:pt x="311" y="376"/>
                    <a:pt x="311" y="376"/>
                  </a:cubicBezTo>
                  <a:cubicBezTo>
                    <a:pt x="311" y="369"/>
                    <a:pt x="311" y="369"/>
                    <a:pt x="311" y="369"/>
                  </a:cubicBezTo>
                  <a:cubicBezTo>
                    <a:pt x="334" y="369"/>
                    <a:pt x="334" y="369"/>
                    <a:pt x="334" y="369"/>
                  </a:cubicBezTo>
                  <a:lnTo>
                    <a:pt x="334" y="376"/>
                  </a:lnTo>
                  <a:close/>
                  <a:moveTo>
                    <a:pt x="334" y="365"/>
                  </a:moveTo>
                  <a:cubicBezTo>
                    <a:pt x="311" y="365"/>
                    <a:pt x="311" y="365"/>
                    <a:pt x="311" y="365"/>
                  </a:cubicBezTo>
                  <a:cubicBezTo>
                    <a:pt x="311" y="357"/>
                    <a:pt x="311" y="357"/>
                    <a:pt x="311" y="357"/>
                  </a:cubicBezTo>
                  <a:cubicBezTo>
                    <a:pt x="334" y="357"/>
                    <a:pt x="334" y="357"/>
                    <a:pt x="334" y="357"/>
                  </a:cubicBezTo>
                  <a:lnTo>
                    <a:pt x="334" y="365"/>
                  </a:lnTo>
                  <a:close/>
                  <a:moveTo>
                    <a:pt x="334" y="354"/>
                  </a:moveTo>
                  <a:cubicBezTo>
                    <a:pt x="311" y="354"/>
                    <a:pt x="311" y="354"/>
                    <a:pt x="311" y="354"/>
                  </a:cubicBezTo>
                  <a:cubicBezTo>
                    <a:pt x="311" y="346"/>
                    <a:pt x="311" y="346"/>
                    <a:pt x="311" y="346"/>
                  </a:cubicBezTo>
                  <a:cubicBezTo>
                    <a:pt x="334" y="346"/>
                    <a:pt x="334" y="346"/>
                    <a:pt x="334" y="346"/>
                  </a:cubicBezTo>
                  <a:lnTo>
                    <a:pt x="334" y="354"/>
                  </a:lnTo>
                  <a:close/>
                  <a:moveTo>
                    <a:pt x="364" y="376"/>
                  </a:moveTo>
                  <a:cubicBezTo>
                    <a:pt x="341" y="376"/>
                    <a:pt x="341" y="376"/>
                    <a:pt x="341" y="376"/>
                  </a:cubicBezTo>
                  <a:cubicBezTo>
                    <a:pt x="341" y="369"/>
                    <a:pt x="341" y="369"/>
                    <a:pt x="341" y="369"/>
                  </a:cubicBezTo>
                  <a:cubicBezTo>
                    <a:pt x="364" y="369"/>
                    <a:pt x="364" y="369"/>
                    <a:pt x="364" y="369"/>
                  </a:cubicBezTo>
                  <a:lnTo>
                    <a:pt x="364" y="376"/>
                  </a:lnTo>
                  <a:close/>
                  <a:moveTo>
                    <a:pt x="364" y="365"/>
                  </a:moveTo>
                  <a:cubicBezTo>
                    <a:pt x="341" y="365"/>
                    <a:pt x="341" y="365"/>
                    <a:pt x="341" y="365"/>
                  </a:cubicBezTo>
                  <a:cubicBezTo>
                    <a:pt x="341" y="357"/>
                    <a:pt x="341" y="357"/>
                    <a:pt x="341" y="357"/>
                  </a:cubicBezTo>
                  <a:cubicBezTo>
                    <a:pt x="364" y="357"/>
                    <a:pt x="364" y="357"/>
                    <a:pt x="364" y="357"/>
                  </a:cubicBezTo>
                  <a:lnTo>
                    <a:pt x="364" y="365"/>
                  </a:lnTo>
                  <a:close/>
                  <a:moveTo>
                    <a:pt x="364" y="354"/>
                  </a:moveTo>
                  <a:cubicBezTo>
                    <a:pt x="341" y="354"/>
                    <a:pt x="341" y="354"/>
                    <a:pt x="341" y="354"/>
                  </a:cubicBezTo>
                  <a:cubicBezTo>
                    <a:pt x="341" y="346"/>
                    <a:pt x="341" y="346"/>
                    <a:pt x="341" y="346"/>
                  </a:cubicBezTo>
                  <a:cubicBezTo>
                    <a:pt x="364" y="346"/>
                    <a:pt x="364" y="346"/>
                    <a:pt x="364" y="346"/>
                  </a:cubicBezTo>
                  <a:lnTo>
                    <a:pt x="364" y="354"/>
                  </a:lnTo>
                  <a:close/>
                  <a:moveTo>
                    <a:pt x="447" y="376"/>
                  </a:moveTo>
                  <a:cubicBezTo>
                    <a:pt x="424" y="376"/>
                    <a:pt x="424" y="376"/>
                    <a:pt x="424" y="376"/>
                  </a:cubicBezTo>
                  <a:cubicBezTo>
                    <a:pt x="424" y="369"/>
                    <a:pt x="424" y="369"/>
                    <a:pt x="424" y="369"/>
                  </a:cubicBezTo>
                  <a:cubicBezTo>
                    <a:pt x="447" y="369"/>
                    <a:pt x="447" y="369"/>
                    <a:pt x="447" y="369"/>
                  </a:cubicBezTo>
                  <a:lnTo>
                    <a:pt x="447" y="376"/>
                  </a:lnTo>
                  <a:close/>
                  <a:moveTo>
                    <a:pt x="447" y="365"/>
                  </a:moveTo>
                  <a:cubicBezTo>
                    <a:pt x="424" y="365"/>
                    <a:pt x="424" y="365"/>
                    <a:pt x="424" y="365"/>
                  </a:cubicBezTo>
                  <a:cubicBezTo>
                    <a:pt x="424" y="357"/>
                    <a:pt x="424" y="357"/>
                    <a:pt x="424" y="357"/>
                  </a:cubicBezTo>
                  <a:cubicBezTo>
                    <a:pt x="447" y="357"/>
                    <a:pt x="447" y="357"/>
                    <a:pt x="447" y="357"/>
                  </a:cubicBezTo>
                  <a:lnTo>
                    <a:pt x="447" y="365"/>
                  </a:lnTo>
                  <a:close/>
                  <a:moveTo>
                    <a:pt x="447" y="354"/>
                  </a:moveTo>
                  <a:cubicBezTo>
                    <a:pt x="424" y="354"/>
                    <a:pt x="424" y="354"/>
                    <a:pt x="424" y="354"/>
                  </a:cubicBezTo>
                  <a:cubicBezTo>
                    <a:pt x="424" y="346"/>
                    <a:pt x="424" y="346"/>
                    <a:pt x="424" y="346"/>
                  </a:cubicBezTo>
                  <a:cubicBezTo>
                    <a:pt x="447" y="346"/>
                    <a:pt x="447" y="346"/>
                    <a:pt x="447" y="346"/>
                  </a:cubicBezTo>
                  <a:lnTo>
                    <a:pt x="447" y="354"/>
                  </a:lnTo>
                  <a:close/>
                  <a:moveTo>
                    <a:pt x="477" y="376"/>
                  </a:moveTo>
                  <a:cubicBezTo>
                    <a:pt x="454" y="376"/>
                    <a:pt x="454" y="376"/>
                    <a:pt x="454" y="376"/>
                  </a:cubicBezTo>
                  <a:cubicBezTo>
                    <a:pt x="454" y="369"/>
                    <a:pt x="454" y="369"/>
                    <a:pt x="454" y="369"/>
                  </a:cubicBezTo>
                  <a:cubicBezTo>
                    <a:pt x="477" y="369"/>
                    <a:pt x="477" y="369"/>
                    <a:pt x="477" y="369"/>
                  </a:cubicBezTo>
                  <a:lnTo>
                    <a:pt x="477" y="376"/>
                  </a:lnTo>
                  <a:close/>
                  <a:moveTo>
                    <a:pt x="477" y="365"/>
                  </a:moveTo>
                  <a:cubicBezTo>
                    <a:pt x="454" y="365"/>
                    <a:pt x="454" y="365"/>
                    <a:pt x="454" y="365"/>
                  </a:cubicBezTo>
                  <a:cubicBezTo>
                    <a:pt x="454" y="357"/>
                    <a:pt x="454" y="357"/>
                    <a:pt x="454" y="357"/>
                  </a:cubicBezTo>
                  <a:cubicBezTo>
                    <a:pt x="477" y="357"/>
                    <a:pt x="477" y="357"/>
                    <a:pt x="477" y="357"/>
                  </a:cubicBezTo>
                  <a:lnTo>
                    <a:pt x="477" y="365"/>
                  </a:lnTo>
                  <a:close/>
                  <a:moveTo>
                    <a:pt x="477" y="354"/>
                  </a:moveTo>
                  <a:cubicBezTo>
                    <a:pt x="454" y="354"/>
                    <a:pt x="454" y="354"/>
                    <a:pt x="454" y="354"/>
                  </a:cubicBezTo>
                  <a:cubicBezTo>
                    <a:pt x="454" y="346"/>
                    <a:pt x="454" y="346"/>
                    <a:pt x="454" y="346"/>
                  </a:cubicBezTo>
                  <a:cubicBezTo>
                    <a:pt x="477" y="346"/>
                    <a:pt x="477" y="346"/>
                    <a:pt x="477" y="346"/>
                  </a:cubicBezTo>
                  <a:lnTo>
                    <a:pt x="477" y="354"/>
                  </a:lnTo>
                  <a:close/>
                  <a:moveTo>
                    <a:pt x="507" y="376"/>
                  </a:moveTo>
                  <a:cubicBezTo>
                    <a:pt x="484" y="376"/>
                    <a:pt x="484" y="376"/>
                    <a:pt x="484" y="376"/>
                  </a:cubicBezTo>
                  <a:cubicBezTo>
                    <a:pt x="484" y="369"/>
                    <a:pt x="484" y="369"/>
                    <a:pt x="484" y="369"/>
                  </a:cubicBezTo>
                  <a:cubicBezTo>
                    <a:pt x="507" y="369"/>
                    <a:pt x="507" y="369"/>
                    <a:pt x="507" y="369"/>
                  </a:cubicBezTo>
                  <a:lnTo>
                    <a:pt x="507" y="376"/>
                  </a:lnTo>
                  <a:close/>
                  <a:moveTo>
                    <a:pt x="507" y="365"/>
                  </a:moveTo>
                  <a:cubicBezTo>
                    <a:pt x="484" y="365"/>
                    <a:pt x="484" y="365"/>
                    <a:pt x="484" y="365"/>
                  </a:cubicBezTo>
                  <a:cubicBezTo>
                    <a:pt x="484" y="357"/>
                    <a:pt x="484" y="357"/>
                    <a:pt x="484" y="357"/>
                  </a:cubicBezTo>
                  <a:cubicBezTo>
                    <a:pt x="507" y="357"/>
                    <a:pt x="507" y="357"/>
                    <a:pt x="507" y="357"/>
                  </a:cubicBezTo>
                  <a:lnTo>
                    <a:pt x="507" y="365"/>
                  </a:lnTo>
                  <a:close/>
                  <a:moveTo>
                    <a:pt x="507" y="354"/>
                  </a:moveTo>
                  <a:cubicBezTo>
                    <a:pt x="484" y="354"/>
                    <a:pt x="484" y="354"/>
                    <a:pt x="484" y="354"/>
                  </a:cubicBezTo>
                  <a:cubicBezTo>
                    <a:pt x="484" y="346"/>
                    <a:pt x="484" y="346"/>
                    <a:pt x="484" y="346"/>
                  </a:cubicBezTo>
                  <a:cubicBezTo>
                    <a:pt x="507" y="346"/>
                    <a:pt x="507" y="346"/>
                    <a:pt x="507" y="346"/>
                  </a:cubicBezTo>
                  <a:lnTo>
                    <a:pt x="507" y="354"/>
                  </a:lnTo>
                  <a:close/>
                  <a:moveTo>
                    <a:pt x="416" y="246"/>
                  </a:moveTo>
                  <a:cubicBezTo>
                    <a:pt x="551" y="224"/>
                    <a:pt x="641" y="326"/>
                    <a:pt x="641" y="326"/>
                  </a:cubicBezTo>
                  <a:cubicBezTo>
                    <a:pt x="511" y="326"/>
                    <a:pt x="511" y="326"/>
                    <a:pt x="511" y="326"/>
                  </a:cubicBezTo>
                  <a:cubicBezTo>
                    <a:pt x="482" y="263"/>
                    <a:pt x="416" y="246"/>
                    <a:pt x="416" y="246"/>
                  </a:cubicBezTo>
                  <a:close/>
                  <a:moveTo>
                    <a:pt x="590" y="376"/>
                  </a:moveTo>
                  <a:cubicBezTo>
                    <a:pt x="568" y="376"/>
                    <a:pt x="568" y="376"/>
                    <a:pt x="568" y="376"/>
                  </a:cubicBezTo>
                  <a:cubicBezTo>
                    <a:pt x="568" y="369"/>
                    <a:pt x="568" y="369"/>
                    <a:pt x="568" y="369"/>
                  </a:cubicBezTo>
                  <a:cubicBezTo>
                    <a:pt x="590" y="369"/>
                    <a:pt x="590" y="369"/>
                    <a:pt x="590" y="369"/>
                  </a:cubicBezTo>
                  <a:lnTo>
                    <a:pt x="590" y="376"/>
                  </a:lnTo>
                  <a:close/>
                  <a:moveTo>
                    <a:pt x="590" y="365"/>
                  </a:moveTo>
                  <a:cubicBezTo>
                    <a:pt x="568" y="365"/>
                    <a:pt x="568" y="365"/>
                    <a:pt x="568" y="365"/>
                  </a:cubicBezTo>
                  <a:cubicBezTo>
                    <a:pt x="568" y="357"/>
                    <a:pt x="568" y="357"/>
                    <a:pt x="568" y="357"/>
                  </a:cubicBezTo>
                  <a:cubicBezTo>
                    <a:pt x="590" y="357"/>
                    <a:pt x="590" y="357"/>
                    <a:pt x="590" y="357"/>
                  </a:cubicBezTo>
                  <a:lnTo>
                    <a:pt x="590" y="365"/>
                  </a:lnTo>
                  <a:close/>
                  <a:moveTo>
                    <a:pt x="590" y="354"/>
                  </a:moveTo>
                  <a:cubicBezTo>
                    <a:pt x="568" y="354"/>
                    <a:pt x="568" y="354"/>
                    <a:pt x="568" y="354"/>
                  </a:cubicBezTo>
                  <a:cubicBezTo>
                    <a:pt x="568" y="346"/>
                    <a:pt x="568" y="346"/>
                    <a:pt x="568" y="346"/>
                  </a:cubicBezTo>
                  <a:cubicBezTo>
                    <a:pt x="590" y="346"/>
                    <a:pt x="590" y="346"/>
                    <a:pt x="590" y="346"/>
                  </a:cubicBezTo>
                  <a:lnTo>
                    <a:pt x="590" y="354"/>
                  </a:lnTo>
                  <a:close/>
                  <a:moveTo>
                    <a:pt x="620" y="376"/>
                  </a:moveTo>
                  <a:cubicBezTo>
                    <a:pt x="598" y="376"/>
                    <a:pt x="598" y="376"/>
                    <a:pt x="598" y="376"/>
                  </a:cubicBezTo>
                  <a:cubicBezTo>
                    <a:pt x="598" y="369"/>
                    <a:pt x="598" y="369"/>
                    <a:pt x="598" y="369"/>
                  </a:cubicBezTo>
                  <a:cubicBezTo>
                    <a:pt x="620" y="369"/>
                    <a:pt x="620" y="369"/>
                    <a:pt x="620" y="369"/>
                  </a:cubicBezTo>
                  <a:lnTo>
                    <a:pt x="620" y="376"/>
                  </a:lnTo>
                  <a:close/>
                  <a:moveTo>
                    <a:pt x="620" y="365"/>
                  </a:moveTo>
                  <a:cubicBezTo>
                    <a:pt x="598" y="365"/>
                    <a:pt x="598" y="365"/>
                    <a:pt x="598" y="365"/>
                  </a:cubicBezTo>
                  <a:cubicBezTo>
                    <a:pt x="598" y="357"/>
                    <a:pt x="598" y="357"/>
                    <a:pt x="598" y="357"/>
                  </a:cubicBezTo>
                  <a:cubicBezTo>
                    <a:pt x="620" y="357"/>
                    <a:pt x="620" y="357"/>
                    <a:pt x="620" y="357"/>
                  </a:cubicBezTo>
                  <a:lnTo>
                    <a:pt x="620" y="365"/>
                  </a:lnTo>
                  <a:close/>
                  <a:moveTo>
                    <a:pt x="620" y="354"/>
                  </a:moveTo>
                  <a:cubicBezTo>
                    <a:pt x="598" y="354"/>
                    <a:pt x="598" y="354"/>
                    <a:pt x="598" y="354"/>
                  </a:cubicBezTo>
                  <a:cubicBezTo>
                    <a:pt x="598" y="346"/>
                    <a:pt x="598" y="346"/>
                    <a:pt x="598" y="346"/>
                  </a:cubicBezTo>
                  <a:cubicBezTo>
                    <a:pt x="620" y="346"/>
                    <a:pt x="620" y="346"/>
                    <a:pt x="620" y="346"/>
                  </a:cubicBezTo>
                  <a:lnTo>
                    <a:pt x="620" y="354"/>
                  </a:lnTo>
                  <a:close/>
                  <a:moveTo>
                    <a:pt x="650" y="376"/>
                  </a:moveTo>
                  <a:cubicBezTo>
                    <a:pt x="628" y="376"/>
                    <a:pt x="628" y="376"/>
                    <a:pt x="628" y="376"/>
                  </a:cubicBezTo>
                  <a:cubicBezTo>
                    <a:pt x="628" y="369"/>
                    <a:pt x="628" y="369"/>
                    <a:pt x="628" y="369"/>
                  </a:cubicBezTo>
                  <a:cubicBezTo>
                    <a:pt x="650" y="369"/>
                    <a:pt x="650" y="369"/>
                    <a:pt x="650" y="369"/>
                  </a:cubicBezTo>
                  <a:lnTo>
                    <a:pt x="650" y="376"/>
                  </a:lnTo>
                  <a:close/>
                  <a:moveTo>
                    <a:pt x="650" y="365"/>
                  </a:moveTo>
                  <a:cubicBezTo>
                    <a:pt x="628" y="365"/>
                    <a:pt x="628" y="365"/>
                    <a:pt x="628" y="365"/>
                  </a:cubicBezTo>
                  <a:cubicBezTo>
                    <a:pt x="628" y="357"/>
                    <a:pt x="628" y="357"/>
                    <a:pt x="628" y="357"/>
                  </a:cubicBezTo>
                  <a:cubicBezTo>
                    <a:pt x="650" y="357"/>
                    <a:pt x="650" y="357"/>
                    <a:pt x="650" y="357"/>
                  </a:cubicBezTo>
                  <a:lnTo>
                    <a:pt x="650" y="365"/>
                  </a:lnTo>
                  <a:close/>
                  <a:moveTo>
                    <a:pt x="650" y="354"/>
                  </a:moveTo>
                  <a:cubicBezTo>
                    <a:pt x="628" y="354"/>
                    <a:pt x="628" y="354"/>
                    <a:pt x="628" y="354"/>
                  </a:cubicBezTo>
                  <a:cubicBezTo>
                    <a:pt x="628" y="346"/>
                    <a:pt x="628" y="346"/>
                    <a:pt x="628" y="346"/>
                  </a:cubicBezTo>
                  <a:cubicBezTo>
                    <a:pt x="650" y="346"/>
                    <a:pt x="650" y="346"/>
                    <a:pt x="650" y="346"/>
                  </a:cubicBezTo>
                  <a:lnTo>
                    <a:pt x="650" y="35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599"/>
            </a:p>
          </p:txBody>
        </p:sp>
        <p:grpSp>
          <p:nvGrpSpPr>
            <p:cNvPr id="102" name="Group 101"/>
            <p:cNvGrpSpPr/>
            <p:nvPr userDrawn="1"/>
          </p:nvGrpSpPr>
          <p:grpSpPr>
            <a:xfrm>
              <a:off x="0" y="5397500"/>
              <a:ext cx="3292189" cy="1597025"/>
              <a:chOff x="0" y="5691798"/>
              <a:chExt cx="3292189" cy="1302727"/>
            </a:xfrm>
          </p:grpSpPr>
          <p:sp>
            <p:nvSpPr>
              <p:cNvPr id="94" name="Rectangle 93"/>
              <p:cNvSpPr/>
              <p:nvPr userDrawn="1"/>
            </p:nvSpPr>
            <p:spPr bwMode="auto">
              <a:xfrm>
                <a:off x="2560677" y="6148993"/>
                <a:ext cx="731512" cy="845532"/>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5" name="Rectangle 94"/>
              <p:cNvSpPr/>
              <p:nvPr userDrawn="1"/>
            </p:nvSpPr>
            <p:spPr bwMode="auto">
              <a:xfrm>
                <a:off x="2012043" y="5966115"/>
                <a:ext cx="731512"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6" name="Rectangle 95"/>
              <p:cNvSpPr/>
              <p:nvPr userDrawn="1"/>
            </p:nvSpPr>
            <p:spPr bwMode="auto">
              <a:xfrm>
                <a:off x="1554847" y="5691798"/>
                <a:ext cx="457195" cy="1302727"/>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7" name="Rectangle 96"/>
              <p:cNvSpPr/>
              <p:nvPr userDrawn="1"/>
            </p:nvSpPr>
            <p:spPr bwMode="auto">
              <a:xfrm>
                <a:off x="1097653" y="5966115"/>
                <a:ext cx="457195"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8" name="Rectangle 97"/>
              <p:cNvSpPr/>
              <p:nvPr userDrawn="1"/>
            </p:nvSpPr>
            <p:spPr bwMode="auto">
              <a:xfrm>
                <a:off x="823336" y="5783263"/>
                <a:ext cx="274317" cy="1211262"/>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9" name="Rectangle 98"/>
              <p:cNvSpPr/>
              <p:nvPr userDrawn="1"/>
            </p:nvSpPr>
            <p:spPr bwMode="auto">
              <a:xfrm>
                <a:off x="549019" y="5691798"/>
                <a:ext cx="274317" cy="1302727"/>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100" name="Rectangle 99"/>
              <p:cNvSpPr/>
              <p:nvPr userDrawn="1"/>
            </p:nvSpPr>
            <p:spPr bwMode="auto">
              <a:xfrm>
                <a:off x="0" y="5966115"/>
                <a:ext cx="731512"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grpSp>
      </p:grpSp>
      <p:sp>
        <p:nvSpPr>
          <p:cNvPr id="3" name="TextBox 2"/>
          <p:cNvSpPr txBox="1"/>
          <p:nvPr userDrawn="1"/>
        </p:nvSpPr>
        <p:spPr>
          <a:xfrm>
            <a:off x="10603689" y="6062368"/>
            <a:ext cx="1558084" cy="634440"/>
          </a:xfrm>
          <a:prstGeom prst="rect">
            <a:avLst/>
          </a:prstGeom>
          <a:noFill/>
        </p:spPr>
        <p:txBody>
          <a:bodyPr wrap="none" lIns="182854" tIns="146283" rIns="182854" bIns="146283" rtlCol="0" anchor="b">
            <a:spAutoFit/>
          </a:bodyPr>
          <a:lstStyle/>
          <a:p>
            <a:pPr algn="r">
              <a:lnSpc>
                <a:spcPct val="90000"/>
              </a:lnSpc>
              <a:spcAft>
                <a:spcPts val="600"/>
              </a:spcAft>
            </a:pPr>
            <a:r>
              <a:rPr lang="en-US" sz="2400">
                <a:gradFill>
                  <a:gsLst>
                    <a:gs pos="2917">
                      <a:schemeClr val="tx1"/>
                    </a:gs>
                    <a:gs pos="30000">
                      <a:schemeClr val="tx1"/>
                    </a:gs>
                  </a:gsLst>
                  <a:lin ang="5400000" scaled="0"/>
                </a:gradFill>
              </a:rPr>
              <a:t>#WPC16</a:t>
            </a:r>
          </a:p>
        </p:txBody>
      </p:sp>
    </p:spTree>
    <p:extLst>
      <p:ext uri="{BB962C8B-B14F-4D97-AF65-F5344CB8AC3E}">
        <p14:creationId xmlns:p14="http://schemas.microsoft.com/office/powerpoint/2010/main" val="3935954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3" name="Text Placeholder 4"/>
          <p:cNvSpPr>
            <a:spLocks noGrp="1"/>
          </p:cNvSpPr>
          <p:nvPr>
            <p:ph type="body" sz="quarter" idx="15" hasCustomPrompt="1"/>
          </p:nvPr>
        </p:nvSpPr>
        <p:spPr bwMode="invGray">
          <a:xfrm>
            <a:off x="9418638" y="872401"/>
            <a:ext cx="2743200" cy="578303"/>
          </a:xfrm>
        </p:spPr>
        <p:txBody>
          <a:bodyPr lIns="182880" tIns="146304" rIns="182880" bIns="146304" anchor="b"/>
          <a:lstStyle>
            <a:lvl1pPr marL="0" indent="0" algn="r">
              <a:buNone/>
              <a:defRPr sz="2000">
                <a:gradFill>
                  <a:gsLst>
                    <a:gs pos="14644">
                      <a:schemeClr val="tx1"/>
                    </a:gs>
                    <a:gs pos="37000">
                      <a:schemeClr val="tx1"/>
                    </a:gs>
                  </a:gsLst>
                  <a:lin ang="5400000" scaled="0"/>
                </a:gradFill>
                <a:latin typeface="+mn-lt"/>
              </a:defRPr>
            </a:lvl1pPr>
            <a:lvl2pPr marL="342834" indent="0">
              <a:buNone/>
              <a:defRPr/>
            </a:lvl2pPr>
            <a:lvl3pPr marL="571390" indent="0">
              <a:buNone/>
              <a:defRPr/>
            </a:lvl3pPr>
            <a:lvl4pPr marL="799946" indent="0">
              <a:buNone/>
              <a:defRPr/>
            </a:lvl4pPr>
            <a:lvl5pPr marL="1028503" indent="0">
              <a:buNone/>
              <a:defRPr/>
            </a:lvl5pPr>
          </a:lstStyle>
          <a:p>
            <a:pPr lvl="0"/>
            <a:r>
              <a:rPr lang="en-US"/>
              <a:t>#hashtag</a:t>
            </a:r>
          </a:p>
        </p:txBody>
      </p:sp>
      <p:sp>
        <p:nvSpPr>
          <p:cNvPr id="15" name="Text Placeholder 4"/>
          <p:cNvSpPr>
            <a:spLocks noGrp="1"/>
          </p:cNvSpPr>
          <p:nvPr>
            <p:ph type="body" sz="quarter" idx="16" hasCustomPrompt="1"/>
          </p:nvPr>
        </p:nvSpPr>
        <p:spPr>
          <a:xfrm>
            <a:off x="8961408" y="305776"/>
            <a:ext cx="3200431" cy="578303"/>
          </a:xfrm>
        </p:spPr>
        <p:txBody>
          <a:bodyPr lIns="182880" tIns="146304" rIns="182880" bIns="146304" anchor="t"/>
          <a:lstStyle>
            <a:lvl1pPr marL="0" indent="0" algn="r">
              <a:buNone/>
              <a:defRPr sz="2000" baseline="0">
                <a:gradFill>
                  <a:gsLst>
                    <a:gs pos="90377">
                      <a:srgbClr val="F8F8F8"/>
                    </a:gs>
                    <a:gs pos="72000">
                      <a:srgbClr val="F8F8F8"/>
                    </a:gs>
                  </a:gsLst>
                  <a:lin ang="5400000" scaled="0"/>
                </a:gradFill>
                <a:latin typeface="+mn-lt"/>
              </a:defRPr>
            </a:lvl1pPr>
            <a:lvl2pPr marL="342834" indent="0">
              <a:buNone/>
              <a:defRPr/>
            </a:lvl2pPr>
            <a:lvl3pPr marL="571390" indent="0">
              <a:buNone/>
              <a:defRPr/>
            </a:lvl3pPr>
            <a:lvl4pPr marL="799946" indent="0">
              <a:buNone/>
              <a:defRPr/>
            </a:lvl4pPr>
            <a:lvl5pPr marL="1028503" indent="0">
              <a:buNone/>
              <a:defRPr/>
            </a:lvl5pPr>
          </a:lstStyle>
          <a:p>
            <a:pPr lvl="0"/>
            <a:r>
              <a:rPr lang="en-US"/>
              <a:t>Session code</a:t>
            </a:r>
          </a:p>
        </p:txBody>
      </p:sp>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1" y="6240963"/>
            <a:ext cx="1278510" cy="274137"/>
          </a:xfrm>
          <a:prstGeom prst="rect">
            <a:avLst/>
          </a:prstGeom>
        </p:spPr>
      </p:pic>
      <p:pic>
        <p:nvPicPr>
          <p:cNvPr id="14" name="Picture 1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84180"/>
            <a:ext cx="1449939" cy="306604"/>
          </a:xfrm>
          <a:prstGeom prst="rect">
            <a:avLst/>
          </a:prstGeom>
        </p:spPr>
      </p:pic>
      <p:sp>
        <p:nvSpPr>
          <p:cNvPr id="8"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3398857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36018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066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798625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50602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16126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48577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artner outcome layout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 y="0"/>
            <a:ext cx="12436475" cy="6994525"/>
          </a:xfrm>
          <a:prstGeom prst="rect">
            <a:avLst/>
          </a:prstGeom>
        </p:spPr>
      </p:pic>
      <p:sp>
        <p:nvSpPr>
          <p:cNvPr id="3" name="Rectangle 2"/>
          <p:cNvSpPr/>
          <p:nvPr userDrawn="1"/>
        </p:nvSpPr>
        <p:spPr bwMode="auto">
          <a:xfrm>
            <a:off x="5761037" y="296863"/>
            <a:ext cx="6400800"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46639" tIns="46639" rIns="46639" bIns="46639" numCol="1" spcCol="0" rtlCol="0" fromWordArt="0" anchor="b"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0" cap="none" spc="-71"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 name="Text Placeholder 4"/>
          <p:cNvSpPr>
            <a:spLocks noGrp="1"/>
          </p:cNvSpPr>
          <p:nvPr>
            <p:ph type="body" sz="quarter" idx="10"/>
          </p:nvPr>
        </p:nvSpPr>
        <p:spPr>
          <a:xfrm>
            <a:off x="5757862" y="296863"/>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38058943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04324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17996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791659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4571278" cy="1181862"/>
          </a:xfrm>
          <a:noFill/>
        </p:spPr>
        <p:txBody>
          <a:bodyPr wrap="square"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4572000" cy="738664"/>
          </a:xfrm>
          <a:noFill/>
        </p:spPr>
        <p:txBody>
          <a:bodyPr wrap="square"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b="-6"/>
          <a:stretch/>
        </p:blipFill>
        <p:spPr>
          <a:xfrm>
            <a:off x="5303126" y="447"/>
            <a:ext cx="7131760" cy="6999980"/>
          </a:xfrm>
          <a:prstGeom prst="rect">
            <a:avLst/>
          </a:prstGeom>
        </p:spPr>
      </p:pic>
    </p:spTree>
    <p:extLst>
      <p:ext uri="{BB962C8B-B14F-4D97-AF65-F5344CB8AC3E}">
        <p14:creationId xmlns:p14="http://schemas.microsoft.com/office/powerpoint/2010/main" val="24180089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4571278" cy="1181862"/>
          </a:xfrm>
          <a:noFill/>
        </p:spPr>
        <p:txBody>
          <a:bodyPr wrap="square"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303848" y="0"/>
            <a:ext cx="7134212" cy="6999979"/>
          </a:xfrm>
          <a:prstGeom prst="rect">
            <a:avLst/>
          </a:prstGeom>
        </p:spPr>
      </p:pic>
    </p:spTree>
    <p:extLst>
      <p:ext uri="{BB962C8B-B14F-4D97-AF65-F5344CB8AC3E}">
        <p14:creationId xmlns:p14="http://schemas.microsoft.com/office/powerpoint/2010/main" val="1029496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5926064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963662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552987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82966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088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rtner outcome layout 3">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1"/>
            <a:ext cx="12961635" cy="6994525"/>
          </a:xfrm>
          <a:prstGeom prst="rect">
            <a:avLst/>
          </a:prstGeom>
        </p:spPr>
      </p:pic>
      <p:sp>
        <p:nvSpPr>
          <p:cNvPr id="3" name="Rectangle 2"/>
          <p:cNvSpPr/>
          <p:nvPr userDrawn="1"/>
        </p:nvSpPr>
        <p:spPr bwMode="auto">
          <a:xfrm>
            <a:off x="274638" y="296863"/>
            <a:ext cx="6400800"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46639" tIns="46639" rIns="46639" bIns="46639" numCol="1" spcCol="0" rtlCol="0" fromWordArt="0" anchor="b"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0" cap="none" spc="-71"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 name="Text Placeholder 4"/>
          <p:cNvSpPr>
            <a:spLocks noGrp="1"/>
          </p:cNvSpPr>
          <p:nvPr>
            <p:ph type="body" sz="quarter" idx="10"/>
          </p:nvPr>
        </p:nvSpPr>
        <p:spPr>
          <a:xfrm>
            <a:off x="274638" y="296863"/>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41482258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68282142"/>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3198609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7842449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600263"/>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Slide 4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1" y="0"/>
            <a:ext cx="12436475" cy="6994525"/>
          </a:xfrm>
          <a:prstGeom prst="rect">
            <a:avLst/>
          </a:prstGeom>
        </p:spPr>
      </p:pic>
      <p:sp>
        <p:nvSpPr>
          <p:cNvPr id="20" name="Rectangle 19"/>
          <p:cNvSpPr/>
          <p:nvPr userDrawn="1"/>
        </p:nvSpPr>
        <p:spPr bwMode="gray">
          <a:xfrm>
            <a:off x="274639" y="2125663"/>
            <a:ext cx="7315200" cy="3657600"/>
          </a:xfrm>
          <a:prstGeom prst="rect">
            <a:avLst/>
          </a:prstGeom>
          <a:solidFill>
            <a:schemeClr val="accent3">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2" y="2125664"/>
            <a:ext cx="7316788" cy="1828800"/>
          </a:xfrm>
          <a:noFill/>
        </p:spPr>
        <p:txBody>
          <a:bodyPr lIns="143407" tIns="89629" rIns="143407" bIns="89629" anchor="t" anchorCtr="0"/>
          <a:lstStyle>
            <a:lvl1pPr>
              <a:defRPr sz="6015" spc="-100" baseline="0">
                <a:gradFill>
                  <a:gsLst>
                    <a:gs pos="5833">
                      <a:srgbClr val="FFFFFF"/>
                    </a:gs>
                    <a:gs pos="18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ltGray">
          <a:xfrm>
            <a:off x="273052" y="3957640"/>
            <a:ext cx="7316788" cy="1825625"/>
          </a:xfrm>
        </p:spPr>
        <p:txBody>
          <a:bodyPr tIns="107555" bIns="107555">
            <a:noAutofit/>
          </a:bodyPr>
          <a:lstStyle>
            <a:lvl1pPr marL="0" indent="0">
              <a:spcBef>
                <a:spcPts val="0"/>
              </a:spcBef>
              <a:buNone/>
              <a:defRPr sz="3162">
                <a:gradFill>
                  <a:gsLst>
                    <a:gs pos="1250">
                      <a:srgbClr val="FFFFFF"/>
                    </a:gs>
                    <a:gs pos="99000">
                      <a:srgbClr val="FFFFFF"/>
                    </a:gs>
                  </a:gsLst>
                  <a:lin ang="5400000" scaled="0"/>
                </a:gradFill>
              </a:defRPr>
            </a:lvl1pPr>
          </a:lstStyle>
          <a:p>
            <a:pPr lvl="0"/>
            <a:r>
              <a:rPr lang="en-US"/>
              <a:t>Speaker Name</a:t>
            </a:r>
          </a:p>
        </p:txBody>
      </p:sp>
      <p:sp>
        <p:nvSpPr>
          <p:cNvPr id="8" name="Rectangle 7"/>
          <p:cNvSpPr/>
          <p:nvPr userDrawn="1"/>
        </p:nvSpPr>
        <p:spPr bwMode="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1" name="Picture 10" descr="IT.pn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pic>
        <p:nvPicPr>
          <p:cNvPr id="15" name="Picture 14"/>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gray">
          <a:xfrm>
            <a:off x="10430889" y="6208613"/>
            <a:ext cx="1544488" cy="332659"/>
          </a:xfrm>
          <a:prstGeom prst="rect">
            <a:avLst/>
          </a:prstGeom>
        </p:spPr>
      </p:pic>
    </p:spTree>
    <p:extLst>
      <p:ext uri="{BB962C8B-B14F-4D97-AF65-F5344CB8AC3E}">
        <p14:creationId xmlns:p14="http://schemas.microsoft.com/office/powerpoint/2010/main" val="29211891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Slide 8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2"/>
            <a:ext cx="12436475" cy="6994526"/>
          </a:xfrm>
          <a:prstGeom prst="rect">
            <a:avLst/>
          </a:prstGeom>
        </p:spPr>
      </p:pic>
      <p:sp>
        <p:nvSpPr>
          <p:cNvPr id="19" name="Rectangle 18"/>
          <p:cNvSpPr/>
          <p:nvPr userDrawn="1"/>
        </p:nvSpPr>
        <p:spPr bwMode="gray">
          <a:xfrm>
            <a:off x="274638" y="2125664"/>
            <a:ext cx="6400800" cy="18288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4"/>
            <a:ext cx="6402388" cy="3657601"/>
          </a:xfrm>
          <a:solidFill>
            <a:schemeClr val="accent3"/>
          </a:solidFill>
        </p:spPr>
        <p:txBody>
          <a:bodyPr vert="horz" wrap="square" lIns="143407" tIns="89629" rIns="143407" bIns="89629" rtlCol="0" anchor="t" anchorCtr="0">
            <a:noAutofit/>
          </a:bodyPr>
          <a:lstStyle>
            <a:lvl1pPr>
              <a:defRPr lang="en-US" sz="6015" spc="-100" baseline="0" dirty="0">
                <a:gradFill>
                  <a:gsLst>
                    <a:gs pos="5833">
                      <a:srgbClr val="FFFFFF"/>
                    </a:gs>
                    <a:gs pos="18000">
                      <a:srgbClr val="FFFFFF"/>
                    </a:gs>
                  </a:gsLst>
                  <a:lin ang="5400000" scaled="0"/>
                </a:gradFill>
              </a:defRPr>
            </a:lvl1pPr>
          </a:lstStyle>
          <a:p>
            <a:pPr lvl="0"/>
            <a:r>
              <a:rPr lang="en-US"/>
              <a:t>Presentation title</a:t>
            </a:r>
          </a:p>
        </p:txBody>
      </p:sp>
      <p:pic>
        <p:nvPicPr>
          <p:cNvPr id="7" name="Picture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10425210" y="480503"/>
            <a:ext cx="1552931" cy="332660"/>
          </a:xfrm>
          <a:prstGeom prst="rect">
            <a:avLst/>
          </a:prstGeom>
        </p:spPr>
      </p:pic>
      <p:sp>
        <p:nvSpPr>
          <p:cNvPr id="11" name="Rectangle 10"/>
          <p:cNvSpPr/>
          <p:nvPr userDrawn="1"/>
        </p:nvSpPr>
        <p:spPr bwMode="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2" name="Picture 11" descr="IT.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sp>
        <p:nvSpPr>
          <p:cNvPr id="10" name="Text Placeholder 2"/>
          <p:cNvSpPr>
            <a:spLocks noGrp="1"/>
          </p:cNvSpPr>
          <p:nvPr>
            <p:ph type="body" sz="quarter" idx="14" hasCustomPrompt="1"/>
          </p:nvPr>
        </p:nvSpPr>
        <p:spPr bwMode="ltGray">
          <a:xfrm>
            <a:off x="274638" y="3954463"/>
            <a:ext cx="6400800" cy="1828800"/>
          </a:xfrm>
          <a:noFill/>
        </p:spPr>
        <p:txBody>
          <a:bodyPr tIns="107555" bIns="107555">
            <a:noAutofit/>
          </a:bodyPr>
          <a:lstStyle>
            <a:lvl1pPr marL="0" indent="0">
              <a:spcBef>
                <a:spcPts val="0"/>
              </a:spcBef>
              <a:buNone/>
              <a:defRPr sz="3162">
                <a:gradFill>
                  <a:gsLst>
                    <a:gs pos="1250">
                      <a:schemeClr val="bg1"/>
                    </a:gs>
                    <a:gs pos="99000">
                      <a:schemeClr val="bg1"/>
                    </a:gs>
                  </a:gsLst>
                  <a:lin ang="5400000" scaled="0"/>
                </a:gradFill>
              </a:defRPr>
            </a:lvl1pPr>
          </a:lstStyle>
          <a:p>
            <a:pPr lvl="0"/>
            <a:r>
              <a:rPr lang="en-US"/>
              <a:t>Speaker Name</a:t>
            </a:r>
          </a:p>
        </p:txBody>
      </p:sp>
    </p:spTree>
    <p:extLst>
      <p:ext uri="{BB962C8B-B14F-4D97-AF65-F5344CB8AC3E}">
        <p14:creationId xmlns:p14="http://schemas.microsoft.com/office/powerpoint/2010/main" val="2798836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1_Title Slide 8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1" y="0"/>
            <a:ext cx="12436476" cy="6994525"/>
          </a:xfrm>
          <a:prstGeom prst="rect">
            <a:avLst/>
          </a:prstGeom>
        </p:spPr>
      </p:pic>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03973" y="6208614"/>
            <a:ext cx="1554614" cy="332715"/>
          </a:xfrm>
          <a:prstGeom prst="rect">
            <a:avLst/>
          </a:prstGeom>
        </p:spPr>
      </p:pic>
      <p:sp>
        <p:nvSpPr>
          <p:cNvPr id="19" name="Rectangle 18"/>
          <p:cNvSpPr/>
          <p:nvPr userDrawn="1"/>
        </p:nvSpPr>
        <p:spPr bwMode="gray">
          <a:xfrm>
            <a:off x="274638" y="2125664"/>
            <a:ext cx="6400800" cy="18288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4"/>
            <a:ext cx="6402388" cy="3657601"/>
          </a:xfrm>
          <a:solidFill>
            <a:schemeClr val="accent3"/>
          </a:solidFill>
        </p:spPr>
        <p:txBody>
          <a:bodyPr vert="horz" wrap="square" lIns="143407" tIns="89629" rIns="143407" bIns="89629" rtlCol="0" anchor="t" anchorCtr="0">
            <a:noAutofit/>
          </a:bodyPr>
          <a:lstStyle>
            <a:lvl1pPr>
              <a:defRPr lang="en-US" sz="6015" spc="-100" baseline="0" dirty="0">
                <a:gradFill>
                  <a:gsLst>
                    <a:gs pos="5833">
                      <a:srgbClr val="FFFFFF"/>
                    </a:gs>
                    <a:gs pos="18000">
                      <a:srgbClr val="FFFFFF"/>
                    </a:gs>
                  </a:gsLst>
                  <a:lin ang="5400000" scaled="0"/>
                </a:gradFill>
              </a:defRPr>
            </a:lvl1pPr>
          </a:lstStyle>
          <a:p>
            <a:pPr lvl="0"/>
            <a:r>
              <a:rPr lang="en-US"/>
              <a:t>Presentation title</a:t>
            </a:r>
          </a:p>
        </p:txBody>
      </p:sp>
      <p:sp>
        <p:nvSpPr>
          <p:cNvPr id="11" name="Rectangle 10"/>
          <p:cNvSpPr/>
          <p:nvPr userDrawn="1"/>
        </p:nvSpPr>
        <p:spPr bwMode="lt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2" name="Picture 11" descr="IT.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sp>
        <p:nvSpPr>
          <p:cNvPr id="14" name="Text Placeholder 2"/>
          <p:cNvSpPr>
            <a:spLocks noGrp="1"/>
          </p:cNvSpPr>
          <p:nvPr>
            <p:ph type="body" sz="quarter" idx="14" hasCustomPrompt="1"/>
          </p:nvPr>
        </p:nvSpPr>
        <p:spPr bwMode="ltGray">
          <a:xfrm>
            <a:off x="274638" y="3954463"/>
            <a:ext cx="6400800" cy="1828800"/>
          </a:xfrm>
          <a:noFill/>
        </p:spPr>
        <p:txBody>
          <a:bodyPr tIns="107555" bIns="107555">
            <a:noAutofit/>
          </a:bodyPr>
          <a:lstStyle>
            <a:lvl1pPr marL="0" indent="0">
              <a:spcBef>
                <a:spcPts val="0"/>
              </a:spcBef>
              <a:buNone/>
              <a:defRPr sz="3162">
                <a:gradFill>
                  <a:gsLst>
                    <a:gs pos="1250">
                      <a:schemeClr val="bg1"/>
                    </a:gs>
                    <a:gs pos="99000">
                      <a:schemeClr val="bg1"/>
                    </a:gs>
                  </a:gsLst>
                  <a:lin ang="5400000" scaled="0"/>
                </a:gradFill>
              </a:defRPr>
            </a:lvl1pPr>
          </a:lstStyle>
          <a:p>
            <a:pPr lvl="0"/>
            <a:r>
              <a:rPr lang="en-US"/>
              <a:t>Speaker Name</a:t>
            </a:r>
          </a:p>
        </p:txBody>
      </p:sp>
    </p:spTree>
    <p:extLst>
      <p:ext uri="{BB962C8B-B14F-4D97-AF65-F5344CB8AC3E}">
        <p14:creationId xmlns:p14="http://schemas.microsoft.com/office/powerpoint/2010/main" val="37066793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827450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9041274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444941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l outcome layout 1">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166676" cy="917575"/>
          </a:xfrm>
        </p:spPr>
        <p:txBody>
          <a:bodyPr/>
          <a:lstStyle/>
          <a:p>
            <a:r>
              <a:rPr lang="en-US"/>
              <a:t>Click to edit Master title style</a:t>
            </a:r>
            <a:endParaRPr lang="en-US" dirty="0"/>
          </a:p>
        </p:txBody>
      </p:sp>
      <p:pic>
        <p:nvPicPr>
          <p:cNvPr id="3" name="Picture Placeholder 14"/>
          <p:cNvPicPr>
            <a:picLocks noChangeAspect="1"/>
          </p:cNvPicPr>
          <p:nvPr userDrawn="1"/>
        </p:nvPicPr>
        <p:blipFill>
          <a:blip r:embed="rId2" cstate="print">
            <a:extLst>
              <a:ext uri="{28A0092B-C50C-407E-A947-70E740481C1C}">
                <a14:useLocalDpi xmlns:a14="http://schemas.microsoft.com/office/drawing/2010/main"/>
              </a:ext>
            </a:extLst>
          </a:blip>
          <a:srcRect l="16685" r="16685"/>
          <a:stretch>
            <a:fillRect/>
          </a:stretch>
        </p:blipFill>
        <p:spPr>
          <a:xfrm>
            <a:off x="5441315" y="0"/>
            <a:ext cx="6995160" cy="6992587"/>
          </a:xfrm>
          <a:prstGeom prst="rect">
            <a:avLst/>
          </a:prstGeom>
        </p:spPr>
      </p:pic>
      <p:sp>
        <p:nvSpPr>
          <p:cNvPr id="5"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360051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2"/>
            <a:ext cx="11887200" cy="2047629"/>
          </a:xfrm>
        </p:spPr>
        <p:txBody>
          <a:bodyPr/>
          <a:lstStyle>
            <a:lvl1pPr marL="0" indent="0">
              <a:buNone/>
              <a:defRPr>
                <a:gradFill>
                  <a:gsLst>
                    <a:gs pos="1250">
                      <a:schemeClr val="tx2"/>
                    </a:gs>
                    <a:gs pos="99000">
                      <a:schemeClr val="tx2"/>
                    </a:gs>
                  </a:gsLst>
                  <a:lin ang="5400000" scaled="0"/>
                </a:gradFill>
              </a:defRPr>
            </a:lvl1pPr>
            <a:lvl2pPr marL="0" indent="0">
              <a:buFontTx/>
              <a:buNone/>
              <a:defRPr sz="2040"/>
            </a:lvl2pPr>
            <a:lvl3pPr marL="228489" indent="0">
              <a:buNone/>
              <a:defRPr/>
            </a:lvl3pPr>
            <a:lvl4pPr marL="456977" indent="0">
              <a:buNone/>
              <a:defRPr/>
            </a:lvl4pPr>
            <a:lvl5pPr marL="68546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235567"/>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2"/>
            <a:ext cx="11887200" cy="2047629"/>
          </a:xfrm>
        </p:spPr>
        <p:txBody>
          <a:bodyPr/>
          <a:lstStyle>
            <a:lvl1pPr marL="0" indent="0">
              <a:buNone/>
              <a:defRPr>
                <a:gradFill>
                  <a:gsLst>
                    <a:gs pos="1250">
                      <a:schemeClr val="tx1"/>
                    </a:gs>
                    <a:gs pos="99000">
                      <a:schemeClr val="tx1"/>
                    </a:gs>
                  </a:gsLst>
                  <a:lin ang="5400000" scaled="0"/>
                </a:gradFill>
              </a:defRPr>
            </a:lvl1pPr>
            <a:lvl2pPr marL="0" indent="0">
              <a:buFontTx/>
              <a:buNone/>
              <a:defRPr sz="2040"/>
            </a:lvl2pPr>
            <a:lvl3pPr marL="228489" indent="0">
              <a:buNone/>
              <a:defRPr/>
            </a:lvl3pPr>
            <a:lvl4pPr marL="456977" indent="0">
              <a:buNone/>
              <a:defRPr/>
            </a:lvl4pPr>
            <a:lvl5pPr marL="68546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434589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16688"/>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91298678"/>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16688"/>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6888990"/>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49"/>
            <a:ext cx="5486399" cy="2468368"/>
          </a:xfrm>
        </p:spPr>
        <p:txBody>
          <a:bodyPr wrap="square">
            <a:spAutoFit/>
          </a:bodyPr>
          <a:lstStyle>
            <a:lvl1pPr marL="0" indent="0">
              <a:spcBef>
                <a:spcPts val="1224"/>
              </a:spcBef>
              <a:buClr>
                <a:schemeClr val="tx1"/>
              </a:buClr>
              <a:buFont typeface="Wingdings" pitchFamily="2" charset="2"/>
              <a:buNone/>
              <a:defRPr sz="3570">
                <a:gradFill>
                  <a:gsLst>
                    <a:gs pos="1250">
                      <a:schemeClr val="tx2"/>
                    </a:gs>
                    <a:gs pos="99000">
                      <a:schemeClr val="tx2"/>
                    </a:gs>
                  </a:gsLst>
                  <a:lin ang="5400000" scaled="0"/>
                </a:gradFill>
              </a:defRPr>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49"/>
            <a:ext cx="5486399" cy="2468368"/>
          </a:xfrm>
        </p:spPr>
        <p:txBody>
          <a:bodyPr wrap="square">
            <a:spAutoFit/>
          </a:bodyPr>
          <a:lstStyle>
            <a:lvl1pPr marL="0" indent="0">
              <a:spcBef>
                <a:spcPts val="1224"/>
              </a:spcBef>
              <a:buClr>
                <a:schemeClr val="tx1"/>
              </a:buClr>
              <a:buFont typeface="Wingdings" pitchFamily="2" charset="2"/>
              <a:buNone/>
              <a:defRPr sz="3570">
                <a:gradFill>
                  <a:gsLst>
                    <a:gs pos="1250">
                      <a:schemeClr val="tx2"/>
                    </a:gs>
                    <a:gs pos="99000">
                      <a:schemeClr val="tx2"/>
                    </a:gs>
                  </a:gsLst>
                  <a:lin ang="5400000" scaled="0"/>
                </a:gradFill>
              </a:defRPr>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987786"/>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49"/>
            <a:ext cx="5486399" cy="2468368"/>
          </a:xfrm>
        </p:spPr>
        <p:txBody>
          <a:bodyPr wrap="square">
            <a:spAutoFit/>
          </a:bodyPr>
          <a:lstStyle>
            <a:lvl1pPr marL="0" indent="0">
              <a:spcBef>
                <a:spcPts val="1224"/>
              </a:spcBef>
              <a:buClr>
                <a:schemeClr val="tx1"/>
              </a:buClr>
              <a:buFont typeface="Wingdings" pitchFamily="2" charset="2"/>
              <a:buNone/>
              <a:defRPr sz="3570"/>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49"/>
            <a:ext cx="5486399" cy="2468368"/>
          </a:xfrm>
        </p:spPr>
        <p:txBody>
          <a:bodyPr wrap="square">
            <a:spAutoFit/>
          </a:bodyPr>
          <a:lstStyle>
            <a:lvl1pPr marL="0" indent="0">
              <a:spcBef>
                <a:spcPts val="1224"/>
              </a:spcBef>
              <a:buClr>
                <a:schemeClr val="tx1"/>
              </a:buClr>
              <a:buFont typeface="Wingdings" pitchFamily="2" charset="2"/>
              <a:buNone/>
              <a:defRPr sz="3570"/>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1110757"/>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51"/>
            <a:ext cx="5486399" cy="2536079"/>
          </a:xfrm>
        </p:spPr>
        <p:txBody>
          <a:bodyPr wrap="square">
            <a:spAutoFit/>
          </a:bodyPr>
          <a:lstStyle>
            <a:lvl1pPr marL="287199" indent="-287199">
              <a:spcBef>
                <a:spcPts val="1224"/>
              </a:spcBef>
              <a:buClr>
                <a:schemeClr val="tx1"/>
              </a:buClr>
              <a:buFont typeface="Arial" pitchFamily="34" charset="0"/>
              <a:buChar char="•"/>
              <a:defRPr sz="3570"/>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51"/>
            <a:ext cx="5486399" cy="2536079"/>
          </a:xfrm>
        </p:spPr>
        <p:txBody>
          <a:bodyPr wrap="square">
            <a:spAutoFit/>
          </a:bodyPr>
          <a:lstStyle>
            <a:lvl1pPr marL="287199" indent="-287199">
              <a:spcBef>
                <a:spcPts val="1224"/>
              </a:spcBef>
              <a:buClr>
                <a:schemeClr val="tx1"/>
              </a:buClr>
              <a:buFont typeface="Arial" pitchFamily="34" charset="0"/>
              <a:buChar char="•"/>
              <a:defRPr sz="3570"/>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7352027"/>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51"/>
            <a:ext cx="5486399" cy="2536079"/>
          </a:xfrm>
        </p:spPr>
        <p:txBody>
          <a:bodyPr wrap="square">
            <a:spAutoFit/>
          </a:bodyPr>
          <a:lstStyle>
            <a:lvl1pPr marL="287199" indent="-287199">
              <a:spcBef>
                <a:spcPts val="1224"/>
              </a:spcBef>
              <a:buClr>
                <a:schemeClr val="tx2"/>
              </a:buClr>
              <a:buFont typeface="Arial" pitchFamily="34" charset="0"/>
              <a:buChar char="•"/>
              <a:defRPr sz="3570">
                <a:gradFill>
                  <a:gsLst>
                    <a:gs pos="1250">
                      <a:schemeClr val="tx2"/>
                    </a:gs>
                    <a:gs pos="99000">
                      <a:schemeClr val="tx2"/>
                    </a:gs>
                  </a:gsLst>
                  <a:lin ang="5400000" scaled="0"/>
                </a:gradFill>
              </a:defRPr>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51"/>
            <a:ext cx="5486399" cy="2536079"/>
          </a:xfrm>
        </p:spPr>
        <p:txBody>
          <a:bodyPr wrap="square">
            <a:spAutoFit/>
          </a:bodyPr>
          <a:lstStyle>
            <a:lvl1pPr marL="287199" indent="-287199">
              <a:spcBef>
                <a:spcPts val="1224"/>
              </a:spcBef>
              <a:buClr>
                <a:schemeClr val="tx2"/>
              </a:buClr>
              <a:buFont typeface="Arial" pitchFamily="34" charset="0"/>
              <a:buChar char="•"/>
              <a:defRPr sz="3570">
                <a:gradFill>
                  <a:gsLst>
                    <a:gs pos="1250">
                      <a:schemeClr val="tx2"/>
                    </a:gs>
                    <a:gs pos="99000">
                      <a:schemeClr val="tx2"/>
                    </a:gs>
                  </a:gsLst>
                  <a:lin ang="5400000" scaled="0"/>
                </a:gradFill>
              </a:defRPr>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2727556"/>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07418611"/>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702462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Inal outcome layout 2">
    <p:spTree>
      <p:nvGrpSpPr>
        <p:cNvPr id="1" name=""/>
        <p:cNvGrpSpPr/>
        <p:nvPr/>
      </p:nvGrpSpPr>
      <p:grpSpPr>
        <a:xfrm>
          <a:off x="0" y="0"/>
          <a:ext cx="0" cy="0"/>
          <a:chOff x="0" y="0"/>
          <a:chExt cx="0" cy="0"/>
        </a:xfrm>
      </p:grpSpPr>
      <p:pic>
        <p:nvPicPr>
          <p:cNvPr id="2" name="Picture Placeholder 6"/>
          <p:cNvPicPr>
            <a:picLocks noChangeAspect="1"/>
          </p:cNvPicPr>
          <p:nvPr userDrawn="1"/>
        </p:nvPicPr>
        <p:blipFill>
          <a:blip r:embed="rId2" cstate="hqprint">
            <a:extLst>
              <a:ext uri="{28A0092B-C50C-407E-A947-70E740481C1C}">
                <a14:useLocalDpi xmlns:a14="http://schemas.microsoft.com/office/drawing/2010/main"/>
              </a:ext>
            </a:extLst>
          </a:blip>
          <a:srcRect/>
          <a:stretch>
            <a:fillRect/>
          </a:stretch>
        </p:blipFill>
        <p:spPr>
          <a:xfrm>
            <a:off x="5441315" y="0"/>
            <a:ext cx="6995160" cy="6992587"/>
          </a:xfrm>
          <a:prstGeom prst="rect">
            <a:avLst/>
          </a:prstGeom>
        </p:spPr>
      </p:pic>
      <p:sp>
        <p:nvSpPr>
          <p:cNvPr id="3" name="Title 2"/>
          <p:cNvSpPr>
            <a:spLocks noGrp="1"/>
          </p:cNvSpPr>
          <p:nvPr>
            <p:ph type="title"/>
          </p:nvPr>
        </p:nvSpPr>
        <p:spPr>
          <a:xfrm>
            <a:off x="274639" y="295274"/>
            <a:ext cx="5166676" cy="917575"/>
          </a:xfrm>
        </p:spPr>
        <p:txBody>
          <a:bodyPr/>
          <a:lstStyle/>
          <a:p>
            <a:r>
              <a:rPr lang="en-US"/>
              <a:t>Click to edit Master title style</a:t>
            </a:r>
            <a:endParaRPr lang="en-US" dirty="0"/>
          </a:p>
        </p:txBody>
      </p:sp>
      <p:sp>
        <p:nvSpPr>
          <p:cNvPr id="4"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372825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4894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30823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4478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9" tIns="46619" rIns="46619" bIns="46619" numCol="1" spcCol="0" rtlCol="0" fromWordArt="0" anchor="ctr" anchorCtr="0" forceAA="0" compatLnSpc="1">
            <a:prstTxWarp prst="textNoShape">
              <a:avLst/>
            </a:prstTxWarp>
            <a:noAutofit/>
          </a:bodyPr>
          <a:lstStyle/>
          <a:p>
            <a:pPr algn="ctr" defTabSz="932019" fontAlgn="base">
              <a:spcBef>
                <a:spcPct val="0"/>
              </a:spcBef>
              <a:spcAft>
                <a:spcPct val="0"/>
              </a:spcAft>
            </a:pPr>
            <a:endParaRPr lang="en-US" sz="1836">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9" y="1221159"/>
            <a:ext cx="11887199" cy="2017809"/>
          </a:xfrm>
        </p:spPr>
        <p:txBody>
          <a:bodyPr/>
          <a:lstStyle>
            <a:lvl1pPr marL="0" indent="0">
              <a:buNone/>
              <a:defRPr sz="3264">
                <a:gradFill>
                  <a:gsLst>
                    <a:gs pos="1250">
                      <a:srgbClr val="000000"/>
                    </a:gs>
                    <a:gs pos="100000">
                      <a:srgbClr val="000000"/>
                    </a:gs>
                  </a:gsLst>
                  <a:lin ang="5400000" scaled="0"/>
                </a:gradFill>
                <a:latin typeface="Segoe UI" pitchFamily="34" charset="0"/>
                <a:cs typeface="Segoe UI" pitchFamily="34" charset="0"/>
              </a:defRPr>
            </a:lvl1pPr>
            <a:lvl2pPr marL="346385" indent="0">
              <a:buNone/>
              <a:defRPr>
                <a:gradFill>
                  <a:gsLst>
                    <a:gs pos="1250">
                      <a:srgbClr val="000000"/>
                    </a:gs>
                    <a:gs pos="100000">
                      <a:srgbClr val="000000"/>
                    </a:gs>
                  </a:gsLst>
                  <a:lin ang="5400000" scaled="0"/>
                </a:gradFill>
                <a:latin typeface="Segoe UI" pitchFamily="34" charset="0"/>
                <a:cs typeface="Segoe UI" pitchFamily="34" charset="0"/>
              </a:defRPr>
            </a:lvl2pPr>
            <a:lvl3pPr marL="584323" indent="0">
              <a:buNone/>
              <a:defRPr>
                <a:gradFill>
                  <a:gsLst>
                    <a:gs pos="1250">
                      <a:srgbClr val="000000"/>
                    </a:gs>
                    <a:gs pos="100000">
                      <a:srgbClr val="000000"/>
                    </a:gs>
                  </a:gsLst>
                  <a:lin ang="5400000" scaled="0"/>
                </a:gradFill>
                <a:latin typeface="Segoe UI" pitchFamily="34" charset="0"/>
                <a:cs typeface="Segoe UI" pitchFamily="34" charset="0"/>
              </a:defRPr>
            </a:lvl3pPr>
            <a:lvl4pPr marL="814168" indent="0">
              <a:buNone/>
              <a:defRPr>
                <a:gradFill>
                  <a:gsLst>
                    <a:gs pos="1250">
                      <a:srgbClr val="000000"/>
                    </a:gs>
                    <a:gs pos="100000">
                      <a:srgbClr val="000000"/>
                    </a:gs>
                  </a:gsLst>
                  <a:lin ang="5400000" scaled="0"/>
                </a:gradFill>
                <a:latin typeface="Segoe UI" pitchFamily="34" charset="0"/>
                <a:cs typeface="Segoe UI" pitchFamily="34" charset="0"/>
              </a:defRPr>
            </a:lvl4pPr>
            <a:lvl5pPr marL="1050486"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8393817"/>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443746"/>
          </a:xfrm>
          <a:prstGeom prst="rect">
            <a:avLst/>
          </a:prstGeom>
        </p:spPr>
        <p:txBody>
          <a:bodyPr/>
          <a:lstStyle>
            <a:lvl1pPr marL="290373" indent="-290373">
              <a:buClr>
                <a:schemeClr val="tx1"/>
              </a:buClr>
              <a:buSzPct val="90000"/>
              <a:buFont typeface="Arial" pitchFamily="34" charset="0"/>
              <a:buChar char="•"/>
              <a:defRPr sz="357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23" indent="-280851">
              <a:buClr>
                <a:schemeClr val="tx1"/>
              </a:buClr>
              <a:buSzPct val="90000"/>
              <a:buFont typeface="Arial" pitchFamily="34" charset="0"/>
              <a:buChar char="•"/>
              <a:defRPr sz="316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93" indent="-290373">
              <a:buClr>
                <a:schemeClr val="tx1"/>
              </a:buClr>
              <a:buSzPct val="90000"/>
              <a:buFont typeface="Arial" pitchFamily="34" charset="0"/>
              <a:buChar char="•"/>
              <a:defRPr sz="275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82" indent="-228489">
              <a:buClr>
                <a:schemeClr val="tx1"/>
              </a:buClr>
              <a:buSzPct val="90000"/>
              <a:buFont typeface="Arial" pitchFamily="34" charset="0"/>
              <a:buChar char="•"/>
              <a:defRPr sz="2448">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73" indent="-228489">
              <a:buClr>
                <a:schemeClr val="tx1"/>
              </a:buClr>
              <a:buSzPct val="90000"/>
              <a:buFont typeface="Arial" pitchFamily="34" charset="0"/>
              <a:buChar char="•"/>
              <a:defRPr sz="204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2379" tIns="76190" rIns="152379" bIns="76190"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8649986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 y="0"/>
            <a:ext cx="12426249" cy="6994525"/>
          </a:xfrm>
          <a:prstGeom prst="rect">
            <a:avLst/>
          </a:prstGeom>
        </p:spPr>
      </p:pic>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10/9/2018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4092616485"/>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a:ext>
            </a:extLst>
          </a:blip>
          <a:stretch>
            <a:fillRect/>
          </a:stretch>
        </p:blipFill>
        <p:spPr bwMode="gray">
          <a:xfrm>
            <a:off x="10426344" y="6182441"/>
            <a:ext cx="1552931" cy="332660"/>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479280" y="493940"/>
            <a:ext cx="7141464" cy="1323471"/>
          </a:xfrm>
          <a:prstGeom prst="rect">
            <a:avLst/>
          </a:prstGeom>
        </p:spPr>
      </p:pic>
    </p:spTree>
    <p:extLst>
      <p:ext uri="{BB962C8B-B14F-4D97-AF65-F5344CB8AC3E}">
        <p14:creationId xmlns:p14="http://schemas.microsoft.com/office/powerpoint/2010/main" val="1621828956"/>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userDrawn="1"/>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userDrawn="1"/>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689987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189068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08761418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nal outcome layout 3">
    <p:spTree>
      <p:nvGrpSpPr>
        <p:cNvPr id="1" name=""/>
        <p:cNvGrpSpPr/>
        <p:nvPr/>
      </p:nvGrpSpPr>
      <p:grpSpPr>
        <a:xfrm>
          <a:off x="0" y="0"/>
          <a:ext cx="0" cy="0"/>
          <a:chOff x="0" y="0"/>
          <a:chExt cx="0" cy="0"/>
        </a:xfrm>
      </p:grpSpPr>
      <p:pic>
        <p:nvPicPr>
          <p:cNvPr id="2" name="Picture Placeholder 15"/>
          <p:cNvPicPr>
            <a:picLocks noChangeAspect="1"/>
          </p:cNvPicPr>
          <p:nvPr userDrawn="1"/>
        </p:nvPicPr>
        <p:blipFill>
          <a:blip r:embed="rId2" cstate="hqprint">
            <a:extLst>
              <a:ext uri="{28A0092B-C50C-407E-A947-70E740481C1C}">
                <a14:useLocalDpi xmlns:a14="http://schemas.microsoft.com/office/drawing/2010/main"/>
              </a:ext>
            </a:extLst>
          </a:blip>
          <a:srcRect/>
          <a:stretch>
            <a:fillRect/>
          </a:stretch>
        </p:blipFill>
        <p:spPr>
          <a:xfrm>
            <a:off x="5441315" y="0"/>
            <a:ext cx="6995160" cy="6992587"/>
          </a:xfrm>
          <a:prstGeom prst="rect">
            <a:avLst/>
          </a:prstGeom>
        </p:spPr>
      </p:pic>
      <p:sp>
        <p:nvSpPr>
          <p:cNvPr id="3" name="Title 2"/>
          <p:cNvSpPr>
            <a:spLocks noGrp="1"/>
          </p:cNvSpPr>
          <p:nvPr>
            <p:ph type="title"/>
          </p:nvPr>
        </p:nvSpPr>
        <p:spPr>
          <a:xfrm>
            <a:off x="274639" y="295274"/>
            <a:ext cx="5166676" cy="917575"/>
          </a:xfrm>
        </p:spPr>
        <p:txBody>
          <a:bodyPr/>
          <a:lstStyle/>
          <a:p>
            <a:r>
              <a:rPr lang="en-US"/>
              <a:t>Click to edit Master title style</a:t>
            </a:r>
            <a:endParaRPr lang="en-US" dirty="0"/>
          </a:p>
        </p:txBody>
      </p:sp>
      <p:sp>
        <p:nvSpPr>
          <p:cNvPr id="4"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200657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757448" y="304193"/>
            <a:ext cx="4409440" cy="6400800"/>
          </a:xfrm>
          <a:prstGeom prst="rect">
            <a:avLst/>
          </a:prstGeom>
        </p:spPr>
      </p:pic>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sp>
        <p:nvSpPr>
          <p:cNvPr id="7"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18061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a:t>Video title</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365986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03383658"/>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6695909"/>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330696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71509776"/>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72051608"/>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214025675"/>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71805146"/>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043558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520944607"/>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826733498"/>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228889904"/>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a:t>Author Name</a:t>
            </a:r>
          </a:p>
          <a:p>
            <a:pPr lvl="0"/>
            <a:r>
              <a:rPr lang="en-US"/>
              <a:t>Title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20270090"/>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a:t>Author’s Name</a:t>
            </a:r>
          </a:p>
          <a:p>
            <a:pPr lvl="0"/>
            <a:r>
              <a:rPr lang="en-US"/>
              <a:t>Title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8785545"/>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8742956"/>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937529174"/>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078806631"/>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200344"/>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6305781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3" name="Text Placeholder 2"/>
          <p:cNvSpPr>
            <a:spLocks noGrp="1"/>
          </p:cNvSpPr>
          <p:nvPr>
            <p:ph type="body" sz="quarter" idx="13" hasCustomPrompt="1"/>
          </p:nvPr>
        </p:nvSpPr>
        <p:spPr>
          <a:xfrm>
            <a:off x="7589838" y="296863"/>
            <a:ext cx="4572000" cy="517065"/>
          </a:xfrm>
        </p:spPr>
        <p:txBody>
          <a:bodyPr/>
          <a:lstStyle>
            <a:lvl1pPr marL="0" indent="0" algn="r">
              <a:buNone/>
              <a:defRPr sz="24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Session code</a:t>
            </a:r>
          </a:p>
        </p:txBody>
      </p:sp>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6670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12740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gradFill>
                  <a:gsLst>
                    <a:gs pos="2920">
                      <a:schemeClr val="tx2"/>
                    </a:gs>
                    <a:gs pos="39000">
                      <a:schemeClr val="tx2"/>
                    </a:gs>
                  </a:gsLst>
                  <a:lin ang="5400000" scaled="0"/>
                </a:gradFill>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8032492"/>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4" name="Freeform 5" descr="Line 6_compr_portr"/>
          <p:cNvSpPr>
            <a:spLocks/>
          </p:cNvSpPr>
          <p:nvPr userDrawn="1"/>
        </p:nvSpPr>
        <p:spPr bwMode="auto">
          <a:xfrm>
            <a:off x="6313240" y="621737"/>
            <a:ext cx="5924598" cy="5802865"/>
          </a:xfrm>
          <a:custGeom>
            <a:avLst/>
            <a:gdLst>
              <a:gd name="T0" fmla="*/ 2628900 w 2744"/>
              <a:gd name="T1" fmla="*/ 5689600 h 3788"/>
              <a:gd name="T2" fmla="*/ 2628900 w 2744"/>
              <a:gd name="T3" fmla="*/ 5416235 h 3788"/>
              <a:gd name="T4" fmla="*/ 4356100 w 2744"/>
              <a:gd name="T5" fmla="*/ 5416235 h 3788"/>
              <a:gd name="T6" fmla="*/ 4356100 w 2744"/>
              <a:gd name="T7" fmla="*/ 0 h 3788"/>
              <a:gd name="T8" fmla="*/ 0 w 2744"/>
              <a:gd name="T9" fmla="*/ 0 h 3788"/>
              <a:gd name="T10" fmla="*/ 0 w 2744"/>
              <a:gd name="T11" fmla="*/ 5689600 h 3788"/>
              <a:gd name="T12" fmla="*/ 2628900 w 2744"/>
              <a:gd name="T13" fmla="*/ 5689600 h 378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44" h="3788">
                <a:moveTo>
                  <a:pt x="1656" y="3788"/>
                </a:moveTo>
                <a:lnTo>
                  <a:pt x="1656" y="3606"/>
                </a:lnTo>
                <a:lnTo>
                  <a:pt x="2744" y="3606"/>
                </a:lnTo>
                <a:lnTo>
                  <a:pt x="2744" y="0"/>
                </a:lnTo>
                <a:lnTo>
                  <a:pt x="0" y="0"/>
                </a:lnTo>
                <a:lnTo>
                  <a:pt x="0" y="3788"/>
                </a:lnTo>
                <a:lnTo>
                  <a:pt x="1656" y="3788"/>
                </a:lnTo>
                <a:close/>
              </a:path>
            </a:pathLst>
          </a:cu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sz="1836"/>
          </a:p>
        </p:txBody>
      </p:sp>
      <p:sp>
        <p:nvSpPr>
          <p:cNvPr id="2" name="Title 1"/>
          <p:cNvSpPr>
            <a:spLocks noGrp="1"/>
          </p:cNvSpPr>
          <p:nvPr>
            <p:ph type="title"/>
          </p:nvPr>
        </p:nvSpPr>
        <p:spPr>
          <a:xfrm>
            <a:off x="207277" y="621738"/>
            <a:ext cx="6010963" cy="777169"/>
          </a:xfrm>
        </p:spPr>
        <p:txBody>
          <a:bodyPr/>
          <a:lstStyle/>
          <a:p>
            <a:r>
              <a:rPr lang="en-US"/>
              <a:t>Click to edit Master title style</a:t>
            </a:r>
          </a:p>
        </p:txBody>
      </p:sp>
      <p:sp>
        <p:nvSpPr>
          <p:cNvPr id="3" name="Content Placeholder 2"/>
          <p:cNvSpPr>
            <a:spLocks noGrp="1"/>
          </p:cNvSpPr>
          <p:nvPr>
            <p:ph sz="half" idx="1"/>
          </p:nvPr>
        </p:nvSpPr>
        <p:spPr>
          <a:xfrm>
            <a:off x="207277" y="1554340"/>
            <a:ext cx="6010963" cy="1961371"/>
          </a:xfrm>
        </p:spPr>
        <p:txBody>
          <a:bodyPr/>
          <a:lstStyle>
            <a:lvl1pPr>
              <a:defRPr sz="2856"/>
            </a:lvl1pPr>
            <a:lvl2pPr>
              <a:defRPr sz="2448"/>
            </a:lvl2pPr>
            <a:lvl3pPr>
              <a:defRPr sz="2040"/>
            </a:lvl3pPr>
            <a:lvl4pPr>
              <a:defRPr sz="1836"/>
            </a:lvl4pPr>
            <a:lvl5pPr>
              <a:defRPr sz="1836"/>
            </a:lvl5pPr>
            <a:lvl6pPr>
              <a:defRPr sz="1836"/>
            </a:lvl6pPr>
            <a:lvl7pPr>
              <a:defRPr sz="1836"/>
            </a:lvl7pPr>
            <a:lvl8pPr>
              <a:defRPr sz="1836"/>
            </a:lvl8pPr>
            <a:lvl9pPr>
              <a:defRPr sz="183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2"/>
          <p:cNvSpPr>
            <a:spLocks noGrp="1"/>
          </p:cNvSpPr>
          <p:nvPr>
            <p:ph type="sldNum" sz="quarter" idx="10"/>
          </p:nvPr>
        </p:nvSpPr>
        <p:spPr/>
        <p:txBody>
          <a:bodyPr/>
          <a:lstStyle>
            <a:lvl1pPr>
              <a:defRPr/>
            </a:lvl1pPr>
          </a:lstStyle>
          <a:p>
            <a:fld id="{C1E2A0FF-BA55-4A37-9C0B-CF080792D03F}" type="slidenum">
              <a:rPr lang="en-GB"/>
              <a:pPr/>
              <a:t>‹#›</a:t>
            </a:fld>
            <a:endParaRPr lang="en-GB"/>
          </a:p>
        </p:txBody>
      </p:sp>
    </p:spTree>
    <p:extLst>
      <p:ext uri="{BB962C8B-B14F-4D97-AF65-F5344CB8AC3E}">
        <p14:creationId xmlns:p14="http://schemas.microsoft.com/office/powerpoint/2010/main" val="7515685"/>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userDrawn="1">
  <p:cSld name="Aurora - Title and content">
    <p:spTree>
      <p:nvGrpSpPr>
        <p:cNvPr id="1" name=""/>
        <p:cNvGrpSpPr/>
        <p:nvPr/>
      </p:nvGrpSpPr>
      <p:grpSpPr>
        <a:xfrm>
          <a:off x="0" y="0"/>
          <a:ext cx="0" cy="0"/>
          <a:chOff x="0" y="0"/>
          <a:chExt cx="0" cy="0"/>
        </a:xfrm>
      </p:grpSpPr>
      <p:sp>
        <p:nvSpPr>
          <p:cNvPr id="9" name="Slide Number Placeholder 5"/>
          <p:cNvSpPr>
            <a:spLocks noGrp="1"/>
          </p:cNvSpPr>
          <p:nvPr>
            <p:ph type="sldNum" sz="quarter" idx="12"/>
          </p:nvPr>
        </p:nvSpPr>
        <p:spPr>
          <a:xfrm>
            <a:off x="11456416" y="6482889"/>
            <a:ext cx="505595" cy="372394"/>
          </a:xfrm>
        </p:spPr>
        <p:txBody>
          <a:bodyPr/>
          <a:lstStyle>
            <a:lvl1pPr>
              <a:defRPr>
                <a:solidFill>
                  <a:schemeClr val="tx1">
                    <a:lumMod val="65000"/>
                    <a:lumOff val="35000"/>
                  </a:schemeClr>
                </a:solidFill>
              </a:defRPr>
            </a:lvl1pPr>
          </a:lstStyle>
          <a:p>
            <a:fld id="{3847DB54-D037-B84F-B6F1-2E8DA40D09AD}" type="slidenum">
              <a:rPr lang="en-US" smtClean="0"/>
              <a:pPr/>
              <a:t>‹#›</a:t>
            </a:fld>
            <a:endParaRPr lang="en-US"/>
          </a:p>
        </p:txBody>
      </p:sp>
      <p:sp>
        <p:nvSpPr>
          <p:cNvPr id="5" name="Text Placeholder 2"/>
          <p:cNvSpPr>
            <a:spLocks noGrp="1"/>
          </p:cNvSpPr>
          <p:nvPr>
            <p:ph idx="1"/>
          </p:nvPr>
        </p:nvSpPr>
        <p:spPr>
          <a:xfrm>
            <a:off x="980059" y="1554339"/>
            <a:ext cx="10476358" cy="4437962"/>
          </a:xfrm>
          <a:prstGeom prst="rect">
            <a:avLst/>
          </a:prstGeom>
        </p:spPr>
        <p:txBody>
          <a:bodyPr vert="horz" lIns="91440" tIns="45720" rIns="91440" bIns="45720"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30164386"/>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434711" cy="6994525"/>
          </a:xfrm>
          <a:prstGeom prst="rect">
            <a:avLst/>
          </a:prstGeom>
        </p:spPr>
      </p:pic>
      <p:sp>
        <p:nvSpPr>
          <p:cNvPr id="2" name="Rectangle 1"/>
          <p:cNvSpPr/>
          <p:nvPr userDrawn="1"/>
        </p:nvSpPr>
        <p:spPr bwMode="auto">
          <a:xfrm>
            <a:off x="274638" y="1668442"/>
            <a:ext cx="6400800" cy="3657600"/>
          </a:xfrm>
          <a:prstGeom prst="rect">
            <a:avLst/>
          </a:prstGeom>
          <a:solidFill>
            <a:srgbClr val="5C2D91">
              <a:alpha val="8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1668456"/>
            <a:ext cx="6402388" cy="1828800"/>
          </a:xfrm>
          <a:noFill/>
        </p:spPr>
        <p:txBody>
          <a:bodyPr lIns="146304" tIns="91440" rIns="146304" bIns="91440" anchor="t" anchorCtr="0"/>
          <a:lstStyle>
            <a:lvl1pPr>
              <a:defRPr sz="5399" spc="-100" baseline="0">
                <a:gradFill>
                  <a:gsLst>
                    <a:gs pos="72727">
                      <a:srgbClr val="FFFFFF"/>
                    </a:gs>
                    <a:gs pos="36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497237"/>
            <a:ext cx="6402388" cy="1825625"/>
          </a:xfrm>
        </p:spPr>
        <p:txBody>
          <a:bodyPr tIns="109728" bIns="109728">
            <a:noAutofit/>
          </a:bodyPr>
          <a:lstStyle>
            <a:lvl1pPr marL="0" indent="0">
              <a:spcBef>
                <a:spcPts val="0"/>
              </a:spcBef>
              <a:buNone/>
              <a:defRPr sz="3199">
                <a:gradFill>
                  <a:gsLst>
                    <a:gs pos="72727">
                      <a:srgbClr val="FFFFFF"/>
                    </a:gs>
                    <a:gs pos="36000">
                      <a:srgbClr val="FFFFFF"/>
                    </a:gs>
                  </a:gsLst>
                  <a:lin ang="5400000" scaled="0"/>
                </a:gradFill>
              </a:defRPr>
            </a:lvl1pPr>
          </a:lstStyle>
          <a:p>
            <a:pPr lvl="0"/>
            <a:r>
              <a:rPr lang="en-US"/>
              <a:t>Speaker Name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invGray">
          <a:xfrm>
            <a:off x="457580" y="479776"/>
            <a:ext cx="1828800" cy="391756"/>
          </a:xfrm>
          <a:prstGeom prst="rect">
            <a:avLst/>
          </a:prstGeom>
        </p:spPr>
      </p:pic>
      <p:sp>
        <p:nvSpPr>
          <p:cNvPr id="8" name="Text Placeholder 2"/>
          <p:cNvSpPr txBox="1">
            <a:spLocks/>
          </p:cNvSpPr>
          <p:nvPr userDrawn="1"/>
        </p:nvSpPr>
        <p:spPr bwMode="auto">
          <a:xfrm>
            <a:off x="9692919" y="6240432"/>
            <a:ext cx="2651730" cy="548634"/>
          </a:xfrm>
          <a:prstGeom prst="rect">
            <a:avLst/>
          </a:prstGeom>
        </p:spPr>
        <p:txBody>
          <a:bodyPr vert="horz" wrap="square" lIns="146283" tIns="109712" rIns="146283" bIns="109712"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solidFill>
                  <a:srgbClr val="FFFFFF"/>
                </a:solidFill>
              </a:rPr>
              <a:t>Microsoft Services</a:t>
            </a:r>
            <a:endParaRPr lang="en-US" sz="2400">
              <a:solidFill>
                <a:srgbClr val="FFFFFF"/>
              </a:solidFill>
              <a:latin typeface="Segoe UI"/>
            </a:endParaRPr>
          </a:p>
        </p:txBody>
      </p:sp>
    </p:spTree>
    <p:extLst>
      <p:ext uri="{BB962C8B-B14F-4D97-AF65-F5344CB8AC3E}">
        <p14:creationId xmlns:p14="http://schemas.microsoft.com/office/powerpoint/2010/main" val="383117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7580" y="479425"/>
            <a:ext cx="1828800" cy="393896"/>
          </a:xfrm>
          <a:prstGeom prst="rect">
            <a:avLst/>
          </a:prstGeom>
        </p:spPr>
      </p:pic>
    </p:spTree>
    <p:extLst>
      <p:ext uri="{BB962C8B-B14F-4D97-AF65-F5344CB8AC3E}">
        <p14:creationId xmlns:p14="http://schemas.microsoft.com/office/powerpoint/2010/main" val="15969959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84536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28179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16030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3559311"/>
      </p:ext>
    </p:extLst>
  </p:cSld>
  <p:clrMapOvr>
    <a:masterClrMapping/>
  </p:clrMapOvr>
  <p:transition>
    <p:fade/>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9827808"/>
      </p:ext>
    </p:extLst>
  </p:cSld>
  <p:clrMapOvr>
    <a:masterClrMapping/>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4403959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336418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0077227"/>
      </p:ext>
    </p:extLst>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99313083"/>
      </p:ext>
    </p:extLst>
  </p:cSld>
  <p:clrMapOvr>
    <a:masterClrMapping/>
  </p:clrMapOvr>
  <p:transition>
    <p:fade/>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17940399"/>
      </p:ext>
    </p:extLst>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57366714"/>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234173142"/>
      </p:ext>
    </p:extLst>
  </p:cSld>
  <p:clrMapOvr>
    <a:masterClrMapping/>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06483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0771000"/>
      </p:ext>
    </p:extLst>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0198128"/>
      </p:ext>
    </p:extLst>
  </p:cSld>
  <p:clrMapOvr>
    <a:masterClrMapping/>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7629313"/>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477444"/>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2212951615"/>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120584066"/>
      </p:ext>
    </p:extLst>
  </p:cSld>
  <p:clrMapOvr>
    <a:masterClrMapping/>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5"/>
            <a:ext cx="9143936" cy="1828800"/>
          </a:xfrm>
          <a:noFill/>
        </p:spPr>
        <p:txBody>
          <a:bodyPr lIns="146304" tIns="91440" rIns="146304" bIns="91440" anchor="b" anchorCtr="0"/>
          <a:lstStyle>
            <a:lvl1pPr>
              <a:defRPr sz="5399"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702" y="3040064"/>
            <a:ext cx="9143937" cy="730183"/>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3" name="Text Placeholder 2"/>
          <p:cNvSpPr>
            <a:spLocks noGrp="1"/>
          </p:cNvSpPr>
          <p:nvPr>
            <p:ph type="body" sz="quarter" idx="13" hasCustomPrompt="1"/>
          </p:nvPr>
        </p:nvSpPr>
        <p:spPr>
          <a:xfrm>
            <a:off x="274639" y="3770247"/>
            <a:ext cx="9144000"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551765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50541"/>
            <a:ext cx="6402388" cy="892840"/>
          </a:xfrm>
          <a:noFill/>
        </p:spPr>
        <p:txBody>
          <a:bodyPr lIns="146304" tIns="91440" rIns="146304" bIns="91440" anchor="t" anchorCtr="0"/>
          <a:lstStyle>
            <a:lvl1pPr>
              <a:defRPr sz="5399" spc="-100" baseline="0">
                <a:gradFill>
                  <a:gsLst>
                    <a:gs pos="8718">
                      <a:srgbClr val="353535"/>
                    </a:gs>
                    <a:gs pos="34000">
                      <a:srgbClr val="353535"/>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4638" y="3951528"/>
            <a:ext cx="4572000" cy="1710429"/>
          </a:xfrm>
        </p:spPr>
        <p:txBody>
          <a:bodyPr lIns="164592" tIns="109728" rIns="164592" bIns="109728">
            <a:noAutofit/>
          </a:bodyPr>
          <a:lstStyle>
            <a:lvl1pPr marL="0" indent="0">
              <a:spcBef>
                <a:spcPts val="0"/>
              </a:spcBef>
              <a:buNone/>
              <a:defRPr sz="3199" baseline="0">
                <a:gradFill>
                  <a:gsLst>
                    <a:gs pos="8718">
                      <a:srgbClr val="353535"/>
                    </a:gs>
                    <a:gs pos="34000">
                      <a:srgbClr val="353535"/>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39996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64007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grpSp>
        <p:nvGrpSpPr>
          <p:cNvPr id="23" name="Group 22">
            <a:extLst>
              <a:ext uri="{FF2B5EF4-FFF2-40B4-BE49-F238E27FC236}">
                <a16:creationId xmlns:a16="http://schemas.microsoft.com/office/drawing/2014/main" id="{8457DAD4-9BAE-4782-8615-6572178DFB63}"/>
              </a:ext>
            </a:extLst>
          </p:cNvPr>
          <p:cNvGrpSpPr/>
          <p:nvPr userDrawn="1"/>
        </p:nvGrpSpPr>
        <p:grpSpPr>
          <a:xfrm>
            <a:off x="7056439" y="1973262"/>
            <a:ext cx="4421402" cy="3099534"/>
            <a:chOff x="7056437" y="1973262"/>
            <a:chExt cx="4421403" cy="3099534"/>
          </a:xfrm>
        </p:grpSpPr>
        <p:sp>
          <p:nvSpPr>
            <p:cNvPr id="24" name="Freeform: Shape 23">
              <a:extLst>
                <a:ext uri="{FF2B5EF4-FFF2-40B4-BE49-F238E27FC236}">
                  <a16:creationId xmlns:a16="http://schemas.microsoft.com/office/drawing/2014/main" id="{336BC686-C816-4B7D-AE11-24C8A70132ED}"/>
                </a:ext>
              </a:extLst>
            </p:cNvPr>
            <p:cNvSpPr/>
            <p:nvPr/>
          </p:nvSpPr>
          <p:spPr bwMode="auto">
            <a:xfrm>
              <a:off x="7056437" y="1973262"/>
              <a:ext cx="4421403"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5" name="Rectangle 24">
              <a:extLst>
                <a:ext uri="{FF2B5EF4-FFF2-40B4-BE49-F238E27FC236}">
                  <a16:creationId xmlns:a16="http://schemas.microsoft.com/office/drawing/2014/main" id="{505A2F5D-BF39-4C69-A859-E986C1605AC5}"/>
                </a:ext>
              </a:extLst>
            </p:cNvPr>
            <p:cNvSpPr/>
            <p:nvPr/>
          </p:nvSpPr>
          <p:spPr bwMode="auto">
            <a:xfrm>
              <a:off x="8113047" y="4030664"/>
              <a:ext cx="2308181" cy="70790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6" name="building_1">
              <a:extLst>
                <a:ext uri="{FF2B5EF4-FFF2-40B4-BE49-F238E27FC236}">
                  <a16:creationId xmlns:a16="http://schemas.microsoft.com/office/drawing/2014/main" id="{EDF3A4D0-82FD-4583-A344-D04DBFF9BD14}"/>
                </a:ext>
              </a:extLst>
            </p:cNvPr>
            <p:cNvSpPr>
              <a:spLocks noChangeAspect="1" noEditPoints="1"/>
            </p:cNvSpPr>
            <p:nvPr/>
          </p:nvSpPr>
          <p:spPr bwMode="auto">
            <a:xfrm flipH="1">
              <a:off x="8395582" y="3351722"/>
              <a:ext cx="1714082" cy="1721074"/>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grpSp>
    </p:spTree>
    <p:extLst>
      <p:ext uri="{BB962C8B-B14F-4D97-AF65-F5344CB8AC3E}">
        <p14:creationId xmlns:p14="http://schemas.microsoft.com/office/powerpoint/2010/main" val="24668672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marR="0" indent="0" algn="l" defTabSz="932563" rtl="0" eaLnBrk="1" fontAlgn="auto" latinLnBrk="0" hangingPunct="1">
              <a:lnSpc>
                <a:spcPct val="90000"/>
              </a:lnSpc>
              <a:spcBef>
                <a:spcPts val="0"/>
              </a:spcBef>
              <a:spcAft>
                <a:spcPts val="0"/>
              </a:spcAft>
              <a:buClrTx/>
              <a:buSzPct val="90000"/>
              <a:buFont typeface="Arial" pitchFamily="34" charset="0"/>
              <a:buNone/>
              <a:tabLst/>
              <a:defRPr sz="3199" spc="0" baseline="0">
                <a:gradFill>
                  <a:gsLst>
                    <a:gs pos="91000">
                      <a:schemeClr val="tx1"/>
                    </a:gs>
                    <a:gs pos="0">
                      <a:schemeClr val="tx1"/>
                    </a:gs>
                  </a:gsLst>
                  <a:lin ang="5400000" scaled="0"/>
                </a:gradFill>
                <a:latin typeface="+mj-lt"/>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defRPr/>
            </a:pPr>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11" name="Freeform: Shape 10">
            <a:extLst>
              <a:ext uri="{FF2B5EF4-FFF2-40B4-BE49-F238E27FC236}">
                <a16:creationId xmlns:a16="http://schemas.microsoft.com/office/drawing/2014/main" id="{D7D7B48D-3C1F-41E7-A427-37D52367AB57}"/>
              </a:ext>
            </a:extLst>
          </p:cNvPr>
          <p:cNvSpPr/>
          <p:nvPr userDrawn="1"/>
        </p:nvSpPr>
        <p:spPr bwMode="auto">
          <a:xfrm>
            <a:off x="7056439" y="1973262"/>
            <a:ext cx="4421402"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 name="Group 1">
            <a:extLst>
              <a:ext uri="{FF2B5EF4-FFF2-40B4-BE49-F238E27FC236}">
                <a16:creationId xmlns:a16="http://schemas.microsoft.com/office/drawing/2014/main" id="{DE862598-50B9-495D-9ECA-EDD8D521BCA8}"/>
              </a:ext>
            </a:extLst>
          </p:cNvPr>
          <p:cNvGrpSpPr/>
          <p:nvPr userDrawn="1"/>
        </p:nvGrpSpPr>
        <p:grpSpPr>
          <a:xfrm>
            <a:off x="8964032" y="4187024"/>
            <a:ext cx="606212" cy="453048"/>
            <a:chOff x="8964032" y="4187024"/>
            <a:chExt cx="606212" cy="453048"/>
          </a:xfrm>
        </p:grpSpPr>
        <p:sp>
          <p:nvSpPr>
            <p:cNvPr id="25" name="Rectangle 24">
              <a:extLst>
                <a:ext uri="{FF2B5EF4-FFF2-40B4-BE49-F238E27FC236}">
                  <a16:creationId xmlns:a16="http://schemas.microsoft.com/office/drawing/2014/main" id="{324A94E2-B103-449B-B0C1-ED95FE871D6F}"/>
                </a:ext>
              </a:extLst>
            </p:cNvPr>
            <p:cNvSpPr/>
            <p:nvPr userDrawn="1"/>
          </p:nvSpPr>
          <p:spPr bwMode="auto">
            <a:xfrm>
              <a:off x="8964032" y="4296397"/>
              <a:ext cx="606212" cy="19146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6" name="Group 25">
              <a:extLst>
                <a:ext uri="{FF2B5EF4-FFF2-40B4-BE49-F238E27FC236}">
                  <a16:creationId xmlns:a16="http://schemas.microsoft.com/office/drawing/2014/main" id="{2BA67A96-1D32-4B35-B6B5-4F4231C128F4}"/>
                </a:ext>
              </a:extLst>
            </p:cNvPr>
            <p:cNvGrpSpPr/>
            <p:nvPr userDrawn="1"/>
          </p:nvGrpSpPr>
          <p:grpSpPr>
            <a:xfrm>
              <a:off x="9054373" y="4187024"/>
              <a:ext cx="425530" cy="453048"/>
              <a:chOff x="8984607" y="2564610"/>
              <a:chExt cx="524518" cy="558438"/>
            </a:xfrm>
          </p:grpSpPr>
          <p:sp>
            <p:nvSpPr>
              <p:cNvPr id="27" name="Shield_EA18">
                <a:extLst>
                  <a:ext uri="{FF2B5EF4-FFF2-40B4-BE49-F238E27FC236}">
                    <a16:creationId xmlns:a16="http://schemas.microsoft.com/office/drawing/2014/main" id="{D11CA314-4F53-45DB-A0BB-995627796C42}"/>
                  </a:ext>
                </a:extLst>
              </p:cNvPr>
              <p:cNvSpPr>
                <a:spLocks noChangeAspect="1"/>
              </p:cNvSpPr>
              <p:nvPr/>
            </p:nvSpPr>
            <p:spPr bwMode="auto">
              <a:xfrm>
                <a:off x="8984607" y="2564610"/>
                <a:ext cx="524518" cy="55843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28" name="Lock">
                <a:extLst>
                  <a:ext uri="{FF2B5EF4-FFF2-40B4-BE49-F238E27FC236}">
                    <a16:creationId xmlns:a16="http://schemas.microsoft.com/office/drawing/2014/main" id="{FE2E54D1-8833-44BF-89E3-3AEFC08747DF}"/>
                  </a:ext>
                </a:extLst>
              </p:cNvPr>
              <p:cNvSpPr>
                <a:spLocks noChangeAspect="1" noEditPoints="1"/>
              </p:cNvSpPr>
              <p:nvPr/>
            </p:nvSpPr>
            <p:spPr bwMode="auto">
              <a:xfrm>
                <a:off x="9170807" y="2699426"/>
                <a:ext cx="152118" cy="212607"/>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p>
            </p:txBody>
          </p:sp>
        </p:grpSp>
      </p:grpSp>
      <p:sp>
        <p:nvSpPr>
          <p:cNvPr id="29" name="MS cloud text">
            <a:extLst>
              <a:ext uri="{FF2B5EF4-FFF2-40B4-BE49-F238E27FC236}">
                <a16:creationId xmlns:a16="http://schemas.microsoft.com/office/drawing/2014/main" id="{FA4188AC-C68C-4795-BCCB-9F99499FA178}"/>
              </a:ext>
            </a:extLst>
          </p:cNvPr>
          <p:cNvSpPr txBox="1">
            <a:spLocks/>
          </p:cNvSpPr>
          <p:nvPr userDrawn="1"/>
        </p:nvSpPr>
        <p:spPr>
          <a:xfrm>
            <a:off x="6827837" y="3091116"/>
            <a:ext cx="5180475" cy="883300"/>
          </a:xfrm>
          <a:prstGeom prst="rect">
            <a:avLst/>
          </a:prstGeom>
        </p:spPr>
        <p:txBody>
          <a:bodyPr vert="horz" wrap="square" lIns="146283" tIns="91427" rIns="146283" bIns="91427" rtlCol="0" anchor="t">
            <a:noAutofit/>
          </a:bodyPr>
          <a:lstStyle>
            <a:lvl1pPr algn="ctr">
              <a:lnSpc>
                <a:spcPct val="90000"/>
              </a:lnSpc>
              <a:spcBef>
                <a:spcPct val="0"/>
              </a:spcBef>
              <a:buNone/>
              <a:defRPr lang="en-US" sz="4800" b="0" cap="none" spc="-102" baseline="0" dirty="0" smtClean="0">
                <a:ln w="3175">
                  <a:noFill/>
                </a:ln>
                <a:gradFill>
                  <a:gsLst>
                    <a:gs pos="21239">
                      <a:schemeClr val="bg2">
                        <a:lumMod val="50000"/>
                      </a:schemeClr>
                    </a:gs>
                    <a:gs pos="84000">
                      <a:schemeClr val="bg2">
                        <a:lumMod val="50000"/>
                      </a:schemeClr>
                    </a:gs>
                  </a:gsLst>
                  <a:lin ang="5400000" scaled="0"/>
                </a:gradFill>
                <a:effectLst/>
                <a:latin typeface="+mj-lt"/>
                <a:cs typeface="Segoe UI" pitchFamily="34" charset="0"/>
              </a:defRPr>
            </a:lvl1pPr>
          </a:lstStyle>
          <a:p>
            <a:pPr marL="0" marR="0" lvl="0" indent="0" algn="ctr" defTabSz="914224" rtl="0" eaLnBrk="1" fontAlgn="auto" latinLnBrk="0" hangingPunct="1">
              <a:lnSpc>
                <a:spcPct val="90000"/>
              </a:lnSpc>
              <a:spcBef>
                <a:spcPct val="0"/>
              </a:spcBef>
              <a:spcAft>
                <a:spcPts val="0"/>
              </a:spcAft>
              <a:buClrTx/>
              <a:buSzTx/>
              <a:buFontTx/>
              <a:buNone/>
              <a:tabLst/>
              <a:defRPr/>
            </a:pPr>
            <a:r>
              <a:rPr kumimoji="0" lang="en-US" sz="3399" b="0" i="0" u="none" strike="noStrike" kern="0" cap="none" spc="-102" normalizeH="0" baseline="0" noProof="0">
                <a:ln w="3175">
                  <a:noFill/>
                </a:ln>
                <a:gradFill>
                  <a:gsLst>
                    <a:gs pos="86726">
                      <a:schemeClr val="tx1"/>
                    </a:gs>
                    <a:gs pos="59000">
                      <a:schemeClr val="tx1"/>
                    </a:gs>
                  </a:gsLst>
                  <a:lin ang="5400000" scaled="0"/>
                </a:gradFill>
                <a:effectLst/>
                <a:uLnTx/>
                <a:uFillTx/>
                <a:latin typeface="Segoe UI Semilight"/>
                <a:ea typeface="+mn-ea"/>
                <a:cs typeface="Segoe UI Semilight" panose="020B0402040204020203" pitchFamily="34" charset="0"/>
              </a:rPr>
              <a:t>Microsoft Azure</a:t>
            </a:r>
            <a:endParaRPr kumimoji="0" lang="en-US" sz="3399" b="0" i="0" u="none" strike="noStrike" kern="0" cap="none" spc="-102" normalizeH="0" baseline="0" noProof="0">
              <a:ln w="3175">
                <a:noFill/>
              </a:ln>
              <a:gradFill>
                <a:gsLst>
                  <a:gs pos="86726">
                    <a:schemeClr val="tx1"/>
                  </a:gs>
                  <a:gs pos="59000">
                    <a:schemeClr val="tx1"/>
                  </a:gs>
                </a:gsLst>
                <a:lin ang="5400000" scaled="0"/>
              </a:gradFill>
              <a:effectLst/>
              <a:uLnTx/>
              <a:uFillTx/>
              <a:latin typeface="Segoe UI Light"/>
              <a:ea typeface="+mn-ea"/>
              <a:cs typeface="Segoe UI Semilight" panose="020B0402040204020203" pitchFamily="34" charset="0"/>
            </a:endParaRPr>
          </a:p>
        </p:txBody>
      </p:sp>
    </p:spTree>
    <p:extLst>
      <p:ext uri="{BB962C8B-B14F-4D97-AF65-F5344CB8AC3E}">
        <p14:creationId xmlns:p14="http://schemas.microsoft.com/office/powerpoint/2010/main" val="2969068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400"/>
                                        <p:tgtEl>
                                          <p:spTgt spid="29"/>
                                        </p:tgtEl>
                                      </p:cBhvr>
                                    </p:animEffect>
                                  </p:childTnLst>
                                </p:cTn>
                              </p:par>
                              <p:par>
                                <p:cTn id="8" presetID="42" presetClass="path" presetSubtype="0" decel="100000" fill="hold" grpId="1" nodeType="withEffect">
                                  <p:stCondLst>
                                    <p:cond delay="300"/>
                                  </p:stCondLst>
                                  <p:childTnLst>
                                    <p:animMotion origin="layout" path="M -2.15216E-6 -3.1911E-6 L -2.15216E-6 0.09624 " pathEditMode="relative" rAng="0" ptsTypes="AA">
                                      <p:cBhvr>
                                        <p:cTn id="9" dur="700" spd="-100000" fill="hold"/>
                                        <p:tgtEl>
                                          <p:spTgt spid="29"/>
                                        </p:tgtEl>
                                        <p:attrNameLst>
                                          <p:attrName>ppt_x</p:attrName>
                                          <p:attrName>ppt_y</p:attrName>
                                        </p:attrNameLst>
                                      </p:cBhvr>
                                      <p:rCtr x="0" y="48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grpSp>
        <p:nvGrpSpPr>
          <p:cNvPr id="25" name="Group 24">
            <a:extLst>
              <a:ext uri="{FF2B5EF4-FFF2-40B4-BE49-F238E27FC236}">
                <a16:creationId xmlns:a16="http://schemas.microsoft.com/office/drawing/2014/main" id="{35223D86-D2A0-45D5-B343-90B241E5EEF7}"/>
              </a:ext>
            </a:extLst>
          </p:cNvPr>
          <p:cNvGrpSpPr/>
          <p:nvPr userDrawn="1"/>
        </p:nvGrpSpPr>
        <p:grpSpPr>
          <a:xfrm>
            <a:off x="7056439" y="1973262"/>
            <a:ext cx="4421402" cy="3099534"/>
            <a:chOff x="7056437" y="1973262"/>
            <a:chExt cx="4421403" cy="3099534"/>
          </a:xfrm>
        </p:grpSpPr>
        <p:sp>
          <p:nvSpPr>
            <p:cNvPr id="26" name="Freeform: Shape 25">
              <a:extLst>
                <a:ext uri="{FF2B5EF4-FFF2-40B4-BE49-F238E27FC236}">
                  <a16:creationId xmlns:a16="http://schemas.microsoft.com/office/drawing/2014/main" id="{B1C114C3-84A8-44DA-8EC3-B84252A1250B}"/>
                </a:ext>
              </a:extLst>
            </p:cNvPr>
            <p:cNvSpPr/>
            <p:nvPr/>
          </p:nvSpPr>
          <p:spPr bwMode="auto">
            <a:xfrm>
              <a:off x="7056437" y="1973262"/>
              <a:ext cx="4421403"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7" name="Rectangle 26">
              <a:extLst>
                <a:ext uri="{FF2B5EF4-FFF2-40B4-BE49-F238E27FC236}">
                  <a16:creationId xmlns:a16="http://schemas.microsoft.com/office/drawing/2014/main" id="{A10CB532-F2D3-4AFD-A822-7A684C408101}"/>
                </a:ext>
              </a:extLst>
            </p:cNvPr>
            <p:cNvSpPr/>
            <p:nvPr/>
          </p:nvSpPr>
          <p:spPr bwMode="auto">
            <a:xfrm>
              <a:off x="8113047" y="4030664"/>
              <a:ext cx="2308181" cy="70790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 name="building_1">
              <a:extLst>
                <a:ext uri="{FF2B5EF4-FFF2-40B4-BE49-F238E27FC236}">
                  <a16:creationId xmlns:a16="http://schemas.microsoft.com/office/drawing/2014/main" id="{77757B5F-9D57-403E-B694-A612E7F943CA}"/>
                </a:ext>
              </a:extLst>
            </p:cNvPr>
            <p:cNvSpPr>
              <a:spLocks noChangeAspect="1" noEditPoints="1"/>
            </p:cNvSpPr>
            <p:nvPr/>
          </p:nvSpPr>
          <p:spPr bwMode="auto">
            <a:xfrm flipH="1">
              <a:off x="8395582" y="3351722"/>
              <a:ext cx="1714082" cy="1721074"/>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grpSp>
      <p:grpSp>
        <p:nvGrpSpPr>
          <p:cNvPr id="29" name="Group 28">
            <a:extLst>
              <a:ext uri="{FF2B5EF4-FFF2-40B4-BE49-F238E27FC236}">
                <a16:creationId xmlns:a16="http://schemas.microsoft.com/office/drawing/2014/main" id="{87D254CC-C5B0-42D6-8A2A-46BC4265C82E}"/>
              </a:ext>
            </a:extLst>
          </p:cNvPr>
          <p:cNvGrpSpPr/>
          <p:nvPr userDrawn="1"/>
        </p:nvGrpSpPr>
        <p:grpSpPr>
          <a:xfrm>
            <a:off x="9500245" y="3153042"/>
            <a:ext cx="434330" cy="462418"/>
            <a:chOff x="8984607" y="2564610"/>
            <a:chExt cx="524518" cy="558438"/>
          </a:xfrm>
        </p:grpSpPr>
        <p:sp>
          <p:nvSpPr>
            <p:cNvPr id="30" name="Shield_EA18">
              <a:extLst>
                <a:ext uri="{FF2B5EF4-FFF2-40B4-BE49-F238E27FC236}">
                  <a16:creationId xmlns:a16="http://schemas.microsoft.com/office/drawing/2014/main" id="{2AA1D0F9-DFB9-4760-ADD1-96E816A6ECF7}"/>
                </a:ext>
              </a:extLst>
            </p:cNvPr>
            <p:cNvSpPr>
              <a:spLocks noChangeAspect="1"/>
            </p:cNvSpPr>
            <p:nvPr/>
          </p:nvSpPr>
          <p:spPr bwMode="auto">
            <a:xfrm>
              <a:off x="8984607" y="2564610"/>
              <a:ext cx="524518" cy="55843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31" name="Lock">
              <a:extLst>
                <a:ext uri="{FF2B5EF4-FFF2-40B4-BE49-F238E27FC236}">
                  <a16:creationId xmlns:a16="http://schemas.microsoft.com/office/drawing/2014/main" id="{C8BAF4D6-3415-4587-A9FF-7A5ACF968542}"/>
                </a:ext>
              </a:extLst>
            </p:cNvPr>
            <p:cNvSpPr>
              <a:spLocks noChangeAspect="1" noEditPoints="1"/>
            </p:cNvSpPr>
            <p:nvPr/>
          </p:nvSpPr>
          <p:spPr bwMode="auto">
            <a:xfrm>
              <a:off x="9177280" y="2708472"/>
              <a:ext cx="139172" cy="194516"/>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754749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accent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378AAD3-B342-4E97-B140-1A54F181B434}"/>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5593" cy="6994525"/>
          </a:xfrm>
          <a:prstGeom prst="rect">
            <a:avLst/>
          </a:prstGeom>
          <a:gradFill flip="none" rotWithShape="1">
            <a:gsLst>
              <a:gs pos="49000">
                <a:schemeClr val="bg2">
                  <a:alpha val="40000"/>
                </a:schemeClr>
              </a:gs>
              <a:gs pos="85000">
                <a:schemeClr val="bg2">
                  <a:alpha val="0"/>
                </a:schemeClr>
              </a:gs>
              <a:gs pos="0">
                <a:schemeClr val="bg2">
                  <a:alpha val="70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68308" y="479425"/>
            <a:ext cx="1448129" cy="310896"/>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801956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8_Title Slide">
    <p:bg>
      <p:bgPr>
        <a:solidFill>
          <a:schemeClr val="accent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378AAD3-B342-4E97-B140-1A54F181B434}"/>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5593" cy="6994525"/>
          </a:xfrm>
          <a:prstGeom prst="rect">
            <a:avLst/>
          </a:prstGeom>
          <a:gradFill flip="none" rotWithShape="1">
            <a:gsLst>
              <a:gs pos="53000">
                <a:schemeClr val="tx1">
                  <a:alpha val="59000"/>
                </a:schemeClr>
              </a:gs>
              <a:gs pos="85000">
                <a:schemeClr val="tx1">
                  <a:alpha val="0"/>
                </a:schemeClr>
              </a:gs>
              <a:gs pos="22000">
                <a:schemeClr val="tx1">
                  <a:alpha val="84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bg1"/>
                    </a:gs>
                    <a:gs pos="64000">
                      <a:schemeClr val="bg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bg1"/>
                    </a:gs>
                    <a:gs pos="64000">
                      <a:schemeClr val="bg1"/>
                    </a:gs>
                  </a:gsLst>
                  <a:lin ang="5400000" scaled="0"/>
                </a:gradFill>
                <a:latin typeface="+mj-lt"/>
              </a:defRPr>
            </a:lvl1pPr>
          </a:lstStyle>
          <a:p>
            <a:pPr lvl="0"/>
            <a:r>
              <a:rPr lang="en-US"/>
              <a:t>for your hybrid environment</a:t>
            </a:r>
          </a:p>
        </p:txBody>
      </p:sp>
      <p:grpSp>
        <p:nvGrpSpPr>
          <p:cNvPr id="10" name="Group 9">
            <a:extLst>
              <a:ext uri="{FF2B5EF4-FFF2-40B4-BE49-F238E27FC236}">
                <a16:creationId xmlns:a16="http://schemas.microsoft.com/office/drawing/2014/main" id="{6ADEDEA7-B00F-4289-A983-C0E2DF403BAE}"/>
              </a:ext>
            </a:extLst>
          </p:cNvPr>
          <p:cNvGrpSpPr>
            <a:grpSpLocks noChangeAspect="1"/>
          </p:cNvGrpSpPr>
          <p:nvPr userDrawn="1"/>
        </p:nvGrpSpPr>
        <p:grpSpPr bwMode="black">
          <a:xfrm>
            <a:off x="468308" y="479425"/>
            <a:ext cx="1448129" cy="310896"/>
            <a:chOff x="457200" y="1643393"/>
            <a:chExt cx="4492753" cy="964540"/>
          </a:xfrm>
        </p:grpSpPr>
        <p:pic>
          <p:nvPicPr>
            <p:cNvPr id="11" name="Picture 10">
              <a:extLst>
                <a:ext uri="{FF2B5EF4-FFF2-40B4-BE49-F238E27FC236}">
                  <a16:creationId xmlns:a16="http://schemas.microsoft.com/office/drawing/2014/main" id="{FE071970-85BE-4AD9-BF89-395180313E6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2" name="Freeform 12">
              <a:extLst>
                <a:ext uri="{FF2B5EF4-FFF2-40B4-BE49-F238E27FC236}">
                  <a16:creationId xmlns:a16="http://schemas.microsoft.com/office/drawing/2014/main" id="{02F4D860-9796-4C25-9188-4EE27509699C}"/>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8405175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F8CCC79-EE57-4390-857C-5BDEF539E5FE}"/>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3" name="Rectangle 2">
            <a:extLst>
              <a:ext uri="{FF2B5EF4-FFF2-40B4-BE49-F238E27FC236}">
                <a16:creationId xmlns:a16="http://schemas.microsoft.com/office/drawing/2014/main" id="{0EFB2102-FAD9-4A71-B1D5-F6E4413F9232}"/>
              </a:ext>
            </a:extLst>
          </p:cNvPr>
          <p:cNvSpPr/>
          <p:nvPr userDrawn="1"/>
        </p:nvSpPr>
        <p:spPr bwMode="auto">
          <a:xfrm>
            <a:off x="0" y="0"/>
            <a:ext cx="6218238" cy="6994525"/>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and management</a:t>
            </a:r>
          </a:p>
        </p:txBody>
      </p:sp>
      <p:sp>
        <p:nvSpPr>
          <p:cNvPr id="5" name="Text Placeholder 4"/>
          <p:cNvSpPr>
            <a:spLocks noGrp="1"/>
          </p:cNvSpPr>
          <p:nvPr>
            <p:ph type="body" sz="quarter" idx="12" hasCustomPrompt="1"/>
          </p:nvPr>
        </p:nvSpPr>
        <p:spPr>
          <a:xfrm>
            <a:off x="274703" y="3955786"/>
            <a:ext cx="59435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813005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chemeClr val="accent1"/>
        </a:soli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BA78B06C-2461-4A74-8CD5-7C04FFC27512}"/>
              </a:ext>
            </a:extLst>
          </p:cNvPr>
          <p:cNvPicPr>
            <a:picLocks noChangeAspect="1"/>
          </p:cNvPicPr>
          <p:nvPr userDrawn="1"/>
        </p:nvPicPr>
        <p:blipFill rotWithShape="1">
          <a:blip r:embed="rId2" cstate="print">
            <a:alphaModFix amt="35000"/>
            <a:extLst>
              <a:ext uri="{BEBA8EAE-BF5A-486C-A8C5-ECC9F3942E4B}">
                <a14:imgProps xmlns:a14="http://schemas.microsoft.com/office/drawing/2010/main">
                  <a14:imgLayer r:embed="rId3">
                    <a14:imgEffect>
                      <a14:brightnessContrast contrast="27000"/>
                    </a14:imgEffect>
                  </a14:imgLayer>
                </a14:imgProps>
              </a:ext>
              <a:ext uri="{28A0092B-C50C-407E-A947-70E740481C1C}">
                <a14:useLocalDpi xmlns:a14="http://schemas.microsoft.com/office/drawing/2010/main"/>
              </a:ext>
            </a:extLst>
          </a:blip>
          <a:srcRect/>
          <a:stretch/>
        </p:blipFill>
        <p:spPr>
          <a:xfrm>
            <a:off x="6218238" y="-6251"/>
            <a:ext cx="6217355" cy="7000775"/>
          </a:xfrm>
          <a:prstGeom prst="rect">
            <a:avLst/>
          </a:prstGeom>
          <a:blipFill dpi="0" rotWithShape="1">
            <a:blip r:embed="rId4">
              <a:alphaModFix amt="35000"/>
            </a:blip>
            <a:srcRect/>
            <a:stretch>
              <a:fillRect/>
            </a:stretch>
          </a:blipFill>
          <a:ln w="55000" cap="flat" cmpd="thickThin" algn="ctr">
            <a:noFill/>
            <a:prstDash val="solid"/>
            <a:headEnd type="none" w="med" len="med"/>
            <a:tailEnd type="none" w="med" len="med"/>
          </a:ln>
          <a:effectLst/>
        </p:spPr>
      </p:pic>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3" y="3955786"/>
            <a:ext cx="59435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634491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l="-5"/>
          <a:stretch/>
        </p:blipFill>
        <p:spPr>
          <a:xfrm flipH="1">
            <a:off x="5441315" y="2"/>
            <a:ext cx="6993383" cy="6994521"/>
          </a:xfrm>
          <a:prstGeom prst="rect">
            <a:avLst/>
          </a:prstGeom>
        </p:spPr>
      </p:pic>
      <p:sp>
        <p:nvSpPr>
          <p:cNvPr id="9" name="Title 1"/>
          <p:cNvSpPr>
            <a:spLocks noGrp="1"/>
          </p:cNvSpPr>
          <p:nvPr>
            <p:ph type="title" hasCustomPrompt="1"/>
          </p:nvPr>
        </p:nvSpPr>
        <p:spPr bwMode="auto">
          <a:xfrm>
            <a:off x="274702" y="2119179"/>
            <a:ext cx="4937760" cy="1835285"/>
          </a:xfrm>
          <a:noFill/>
        </p:spPr>
        <p:txBody>
          <a:bodyPr lIns="146304" tIns="91440" rIns="146304" bIns="91440" anchor="t" anchorCtr="0"/>
          <a:lstStyle>
            <a:lvl1pPr>
              <a:defRPr sz="4799" spc="-100"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4"/>
            <a:ext cx="4937760" cy="731528"/>
          </a:xfrm>
        </p:spPr>
        <p:txBody>
          <a:bodyPr lIns="164592" tIns="109728" rIns="164592" bIns="109728">
            <a:noAutofit/>
          </a:bodyPr>
          <a:lstStyle>
            <a:lvl1pPr marL="0" indent="0">
              <a:spcBef>
                <a:spcPts val="0"/>
              </a:spcBef>
              <a:buNone/>
              <a:defRPr lang="en-US" sz="3199"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5464654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5486400" cy="366409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5486336" cy="1828800"/>
          </a:xfrm>
          <a:noFill/>
        </p:spPr>
        <p:txBody>
          <a:bodyPr lIns="146304" tIns="91440" rIns="146304" bIns="91440" anchor="t" anchorCtr="0"/>
          <a:lstStyle>
            <a:lvl1pPr>
              <a:defRPr sz="4799"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5487988" cy="1828800"/>
          </a:xfrm>
        </p:spPr>
        <p:txBody>
          <a:bodyPr lIns="164592" tIns="109728" rIns="164592" bIns="109728">
            <a:noAutofit/>
          </a:bodyPr>
          <a:lstStyle>
            <a:lvl1pPr marL="0" indent="0">
              <a:spcBef>
                <a:spcPts val="0"/>
              </a:spcBef>
              <a:buNone/>
              <a:defRPr sz="3199">
                <a:gradFill>
                  <a:gsLst>
                    <a:gs pos="57576">
                      <a:srgbClr val="FFFFFF"/>
                    </a:gs>
                    <a:gs pos="35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640998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2996961"/>
      </p:ext>
    </p:extLst>
  </p:cSld>
  <p:clrMapOvr>
    <a:masterClrMapping/>
  </p:clrMapOvr>
  <p:transition>
    <p:fade/>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3244297"/>
      </p:ext>
    </p:extLst>
  </p:cSld>
  <p:clrMapOvr>
    <a:masterClrMapping/>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030999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884061" y="6483235"/>
            <a:ext cx="4104009" cy="261610"/>
          </a:xfrm>
          <a:prstGeom prst="rect">
            <a:avLst/>
          </a:prstGeom>
          <a:noFill/>
        </p:spPr>
        <p:txBody>
          <a:bodyPr wrap="none" lIns="0" tIns="0" rIns="0" bIns="0" rtlCol="0">
            <a:spAutoFit/>
          </a:bodyPr>
          <a:lstStyle/>
          <a:p>
            <a:pPr algn="r"/>
            <a:r>
              <a:rPr lang="en-CA" sz="1700" dirty="0">
                <a:solidFill>
                  <a:srgbClr val="000000">
                    <a:alpha val="60000"/>
                  </a:srgbClr>
                </a:solidFill>
                <a:latin typeface="Segoe UI" panose="020B0502040204020203" pitchFamily="34" charset="0"/>
                <a:ea typeface="Segoe UI" panose="020B0502040204020203" pitchFamily="34" charset="0"/>
                <a:cs typeface="Segoe UI" panose="020B0502040204020203" pitchFamily="34" charset="0"/>
              </a:rPr>
              <a:t>2017 Microsoft Cloud and Hosting Summit</a:t>
            </a:r>
          </a:p>
        </p:txBody>
      </p:sp>
    </p:spTree>
    <p:extLst>
      <p:ext uri="{BB962C8B-B14F-4D97-AF65-F5344CB8AC3E}">
        <p14:creationId xmlns:p14="http://schemas.microsoft.com/office/powerpoint/2010/main" val="3480654285"/>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732302"/>
      </p:ext>
    </p:extLst>
  </p:cSld>
  <p:clrMapOvr>
    <a:masterClrMapping/>
  </p:clrMapOvr>
  <p:transition>
    <p:fade/>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6255378"/>
      </p:ext>
    </p:extLst>
  </p:cSld>
  <p:clrMapOvr>
    <a:masterClrMapping/>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7057282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63511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64380957"/>
      </p:ext>
    </p:extLst>
  </p:cSld>
  <p:clrMapOvr>
    <a:masterClrMapping/>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3329150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3072531"/>
            <a:ext cx="5486399" cy="849463"/>
          </a:xfrm>
        </p:spPr>
        <p:txBody>
          <a:bodyPr anchor="ctr">
            <a:spAutoFit/>
          </a:bodyPr>
          <a:lstStyle>
            <a:lvl1pPr>
              <a:defRPr sz="47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15543885"/>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1"/>
            <a:ext cx="6995160" cy="6995160"/>
          </a:xfrm>
          <a:prstGeom prst="rect">
            <a:avLst/>
          </a:prstGeom>
        </p:spPr>
      </p:pic>
    </p:spTree>
    <p:extLst>
      <p:ext uri="{BB962C8B-B14F-4D97-AF65-F5344CB8AC3E}">
        <p14:creationId xmlns:p14="http://schemas.microsoft.com/office/powerpoint/2010/main" val="281415335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30947"/>
      </p:ext>
    </p:extLst>
  </p:cSld>
  <p:clrMapOvr>
    <a:masterClrMapping/>
  </p:clrMapOvr>
  <p:transition>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20316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3ECB-1BEC-4EC6-853C-6892D6B12455}"/>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7020404F-F8B4-496A-BB91-074FDABD8D71}"/>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115250C1-9D40-46CF-89C0-6CDE3CAA9EDE}"/>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a:extLst>
              <a:ext uri="{FF2B5EF4-FFF2-40B4-BE49-F238E27FC236}">
                <a16:creationId xmlns:a16="http://schemas.microsoft.com/office/drawing/2014/main" id="{7E8D91B4-00C3-4A00-BE49-4A6C3B5D880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739A69-A2E6-4465-880C-AF8667C1DAA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02459445"/>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6627061"/>
      </p:ext>
    </p:extLst>
  </p:cSld>
  <p:clrMapOvr>
    <a:masterClrMapping/>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4353924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089926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userDrawn="1">
  <p:cSld name="1_Secti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754831384"/>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041372"/>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1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17654403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543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8425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651" marR="0" lvl="1" indent="-457112" algn="l" defTabSz="932563" rtl="0" eaLnBrk="1" fontAlgn="auto" latinLnBrk="0" hangingPunct="1">
              <a:lnSpc>
                <a:spcPct val="90000"/>
              </a:lnSpc>
              <a:spcBef>
                <a:spcPct val="20000"/>
              </a:spcBef>
              <a:spcAft>
                <a:spcPts val="0"/>
              </a:spcAft>
              <a:buClrTx/>
              <a:buSzPct val="90000"/>
              <a:tabLst/>
            </a:pPr>
            <a:r>
              <a:rPr lang="en-US"/>
              <a:t>Second level</a:t>
            </a:r>
          </a:p>
          <a:p>
            <a:pPr marL="907875" marR="0" lvl="2" indent="-457112" algn="l" defTabSz="932563" rtl="0" eaLnBrk="1" fontAlgn="auto" latinLnBrk="0" hangingPunct="1">
              <a:lnSpc>
                <a:spcPct val="90000"/>
              </a:lnSpc>
              <a:spcBef>
                <a:spcPct val="20000"/>
              </a:spcBef>
              <a:spcAft>
                <a:spcPts val="0"/>
              </a:spcAft>
              <a:buClrTx/>
              <a:buSzPct val="90000"/>
              <a:tabLst/>
            </a:pPr>
            <a:r>
              <a:rPr lang="en-US"/>
              <a:t>Third level</a:t>
            </a:r>
          </a:p>
          <a:p>
            <a:pPr marL="1109449" marR="0" lvl="3" indent="-457112" algn="l" defTabSz="932563" rtl="0" eaLnBrk="1" fontAlgn="auto" latinLnBrk="0" hangingPunct="1">
              <a:lnSpc>
                <a:spcPct val="90000"/>
              </a:lnSpc>
              <a:spcBef>
                <a:spcPct val="20000"/>
              </a:spcBef>
              <a:spcAft>
                <a:spcPts val="0"/>
              </a:spcAft>
              <a:buClrTx/>
              <a:buSzPct val="90000"/>
              <a:tabLst/>
            </a:pPr>
            <a:r>
              <a:rPr lang="en-US"/>
              <a:t>Fourth level</a:t>
            </a:r>
          </a:p>
          <a:p>
            <a:pPr marL="1311023" marR="0" lvl="4" indent="-457112" algn="l" defTabSz="932563"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271001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6956" marR="0" lvl="1" indent="-17141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640" marR="0" lvl="2" indent="-188876"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516" marR="0" lvl="3" indent="-176180"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741" marR="0" lvl="4" indent="-169831"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1068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143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59E53-0FDB-4EE9-A691-54E8A671A8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757EC-2C65-4657-8E9D-BFAB89BA41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56C974-161E-4054-9606-FD2488B0D845}"/>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a:extLst>
              <a:ext uri="{FF2B5EF4-FFF2-40B4-BE49-F238E27FC236}">
                <a16:creationId xmlns:a16="http://schemas.microsoft.com/office/drawing/2014/main" id="{10648E24-2D9D-4836-AD1A-45FA1DA97B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34302-FC6C-483C-B095-0801035BBA6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7574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7576272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320989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251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79314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13010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09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9677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70" y="295275"/>
            <a:ext cx="7043233" cy="917575"/>
          </a:xfrm>
        </p:spPr>
        <p:txBody>
          <a:bodyPr/>
          <a:lstStyle>
            <a:lvl1pPr>
              <a:defRPr sz="3999"/>
            </a:lvl1pPr>
          </a:lstStyle>
          <a:p>
            <a:r>
              <a:rPr lang="en-US"/>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4925696" cy="6995160"/>
          </a:xfrm>
          <a:prstGeom prst="rect">
            <a:avLst/>
          </a:prstGeom>
        </p:spPr>
      </p:pic>
    </p:spTree>
    <p:extLst>
      <p:ext uri="{BB962C8B-B14F-4D97-AF65-F5344CB8AC3E}">
        <p14:creationId xmlns:p14="http://schemas.microsoft.com/office/powerpoint/2010/main" val="1079724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9842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28170538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BB94D-75AC-469E-936C-8C3CE7D23463}"/>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D22261BB-9E6E-4A55-A25B-99E4B1F2DE13}"/>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A03C9D-1EB4-4C9A-9548-7C9D30BDC43E}"/>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a:extLst>
              <a:ext uri="{FF2B5EF4-FFF2-40B4-BE49-F238E27FC236}">
                <a16:creationId xmlns:a16="http://schemas.microsoft.com/office/drawing/2014/main" id="{65DD9898-0DE1-4A52-8AD0-80BDFC1D78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86A9D-3584-4930-A879-10778545385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7875945"/>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31931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chemeClr val="accent1"/>
        </a:solidFill>
        <a:effectLst/>
      </p:bgPr>
    </p:bg>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print">
            <a:alphaModFix/>
            <a:extLst>
              <a:ext uri="{28A0092B-C50C-407E-A947-70E740481C1C}">
                <a14:useLocalDpi xmlns:a14="http://schemas.microsoft.com/office/drawing/2010/main"/>
              </a:ext>
            </a:extLst>
          </a:blip>
          <a:srcRect/>
          <a:stretch/>
        </p:blipFill>
        <p:spPr>
          <a:xfrm>
            <a:off x="0" y="0"/>
            <a:ext cx="12436475" cy="7012794"/>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6476" cy="7012794"/>
          </a:xfrm>
          <a:prstGeom prst="rect">
            <a:avLst/>
          </a:prstGeom>
          <a:gradFill flip="none" rotWithShape="1">
            <a:gsLst>
              <a:gs pos="24021">
                <a:srgbClr val="000F26">
                  <a:alpha val="58000"/>
                </a:srgbClr>
              </a:gs>
              <a:gs pos="72000">
                <a:schemeClr val="bg2">
                  <a:alpha val="0"/>
                </a:schemeClr>
              </a:gs>
              <a:gs pos="0">
                <a:schemeClr val="accent3">
                  <a:alpha val="76000"/>
                </a:schemeClr>
              </a:gs>
            </a:gsLst>
            <a:lin ang="20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userDrawn="1"/>
        </p:nvSpPr>
        <p:spPr bwMode="auto">
          <a:xfrm>
            <a:off x="0" y="5090474"/>
            <a:ext cx="12435594" cy="1904051"/>
          </a:xfrm>
          <a:prstGeom prst="rect">
            <a:avLst/>
          </a:prstGeom>
          <a:gradFill flip="none" rotWithShape="1">
            <a:gsLst>
              <a:gs pos="98000">
                <a:schemeClr val="tx1">
                  <a:alpha val="0"/>
                  <a:lumMod val="0"/>
                </a:schemeClr>
              </a:gs>
              <a:gs pos="0">
                <a:schemeClr val="accent3">
                  <a:lumMod val="0"/>
                  <a:alpha val="63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68308" y="479425"/>
            <a:ext cx="1448129" cy="310896"/>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9552293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89584928"/>
      </p:ext>
    </p:extLst>
  </p:cSld>
  <p:clrMapOvr>
    <a:masterClrMapping/>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grpSp>
        <p:nvGrpSpPr>
          <p:cNvPr id="12" name="Group 11"/>
          <p:cNvGrpSpPr/>
          <p:nvPr userDrawn="1"/>
        </p:nvGrpSpPr>
        <p:grpSpPr>
          <a:xfrm>
            <a:off x="6994506" y="6118886"/>
            <a:ext cx="5321095" cy="640363"/>
            <a:chOff x="274638" y="4554931"/>
            <a:chExt cx="5321094" cy="640363"/>
          </a:xfrm>
        </p:grpSpPr>
        <p:sp>
          <p:nvSpPr>
            <p:cNvPr id="7" name="TextBox 6"/>
            <p:cNvSpPr txBox="1"/>
            <p:nvPr userDrawn="1"/>
          </p:nvSpPr>
          <p:spPr>
            <a:xfrm>
              <a:off x="274638" y="4554931"/>
              <a:ext cx="5321094" cy="640363"/>
            </a:xfrm>
            <a:prstGeom prst="rect">
              <a:avLst/>
            </a:prstGeom>
            <a:noFill/>
          </p:spPr>
          <p:txBody>
            <a:bodyPr wrap="non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5812" y="1871024"/>
            <a:ext cx="5911432" cy="1058078"/>
          </a:xfrm>
          <a:prstGeom prst="rect">
            <a:avLst/>
          </a:prstGeom>
          <a:noFill/>
        </p:spPr>
        <p:txBody>
          <a:bodyPr wrap="none" lIns="182854" tIns="146283" rIns="182854" bIns="146283" rtlCol="0">
            <a:spAutoFit/>
          </a:bodyPr>
          <a:lstStyle/>
          <a:p>
            <a:pPr>
              <a:lnSpc>
                <a:spcPct val="90000"/>
              </a:lnSpc>
              <a:spcAft>
                <a:spcPts val="600"/>
              </a:spcAft>
            </a:pPr>
            <a:r>
              <a:rPr lang="en-US" sz="5399">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761038" y="1871025"/>
            <a:ext cx="6400800" cy="1042416"/>
          </a:xfrm>
        </p:spPr>
        <p:txBody>
          <a:bodyPr lIns="182880" tIns="146304" rIns="182880" bIns="146304"/>
          <a:lstStyle>
            <a:lvl1pPr marL="0" indent="0">
              <a:buNone/>
              <a:defRPr sz="5399"/>
            </a:lvl1pPr>
          </a:lstStyle>
          <a:p>
            <a:pPr lvl="0"/>
            <a:r>
              <a:rPr lang="en-US"/>
              <a:t>&lt;theme word here&gt;</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225813" y="2651450"/>
            <a:ext cx="5774938" cy="1058078"/>
          </a:xfrm>
          <a:prstGeom prst="rect">
            <a:avLst/>
          </a:prstGeom>
          <a:noFill/>
        </p:spPr>
        <p:txBody>
          <a:bodyPr wrap="square" lIns="182854" tIns="146283" rIns="182854" bIns="146283" rtlCol="0">
            <a:spAutoFit/>
          </a:bodyPr>
          <a:lstStyle/>
          <a:p>
            <a:pPr algn="r">
              <a:lnSpc>
                <a:spcPct val="90000"/>
              </a:lnSpc>
              <a:spcAft>
                <a:spcPts val="600"/>
              </a:spcAft>
            </a:pPr>
            <a:r>
              <a:rPr lang="en-US" sz="5399">
                <a:gradFill>
                  <a:gsLst>
                    <a:gs pos="2917">
                      <a:schemeClr val="tx1"/>
                    </a:gs>
                    <a:gs pos="30000">
                      <a:schemeClr val="tx1"/>
                    </a:gs>
                  </a:gsLst>
                  <a:lin ang="5400000" scaled="0"/>
                </a:gradFill>
                <a:latin typeface="+mj-lt"/>
              </a:rPr>
              <a:t>to</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761038" y="2651450"/>
            <a:ext cx="6400800" cy="1043363"/>
          </a:xfrm>
        </p:spPr>
        <p:txBody>
          <a:bodyPr lIns="182880" tIns="146304" rIns="182880" bIns="146304"/>
          <a:lstStyle>
            <a:lvl1pPr marL="0" indent="0">
              <a:buNone/>
              <a:defRPr sz="5399"/>
            </a:lvl1pPr>
          </a:lstStyle>
          <a:p>
            <a:pPr lvl="0"/>
            <a:r>
              <a:rPr lang="en-US"/>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25813" y="3445275"/>
            <a:ext cx="5774938" cy="1058078"/>
          </a:xfrm>
          <a:prstGeom prst="rect">
            <a:avLst/>
          </a:prstGeom>
          <a:noFill/>
        </p:spPr>
        <p:txBody>
          <a:bodyPr wrap="square" lIns="182854" tIns="146283" rIns="182854" bIns="146283" rtlCol="0">
            <a:spAutoFit/>
          </a:bodyPr>
          <a:lstStyle/>
          <a:p>
            <a:pPr algn="r">
              <a:lnSpc>
                <a:spcPct val="90000"/>
              </a:lnSpc>
              <a:spcAft>
                <a:spcPts val="600"/>
              </a:spcAft>
            </a:pPr>
            <a:r>
              <a:rPr lang="en-US" sz="5399">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761038" y="3445275"/>
            <a:ext cx="6400800" cy="1043363"/>
          </a:xfrm>
        </p:spPr>
        <p:txBody>
          <a:bodyPr lIns="182880" tIns="146304" rIns="182880" bIns="146304"/>
          <a:lstStyle>
            <a:lvl1pPr marL="0" indent="0">
              <a:buNone/>
              <a:defRPr sz="5399"/>
            </a:lvl1pPr>
          </a:lstStyle>
          <a:p>
            <a:pPr lvl="0"/>
            <a:r>
              <a:rPr lang="en-US"/>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075250" y="4225701"/>
            <a:ext cx="6548093" cy="1058078"/>
          </a:xfrm>
          <a:prstGeom prst="rect">
            <a:avLst/>
          </a:prstGeom>
          <a:noFill/>
        </p:spPr>
        <p:txBody>
          <a:bodyPr wrap="none" lIns="182854" tIns="146283" rIns="182854" bIns="146283" rtlCol="0">
            <a:spAutoFit/>
          </a:bodyPr>
          <a:lstStyle/>
          <a:p>
            <a:pPr>
              <a:lnSpc>
                <a:spcPct val="90000"/>
              </a:lnSpc>
              <a:spcAft>
                <a:spcPts val="600"/>
              </a:spcAft>
            </a:pPr>
            <a:r>
              <a:rPr lang="en-US" sz="5399">
                <a:gradFill>
                  <a:gsLst>
                    <a:gs pos="2917">
                      <a:schemeClr val="tx1"/>
                    </a:gs>
                    <a:gs pos="30000">
                      <a:schemeClr val="tx1"/>
                    </a:gs>
                  </a:gsLst>
                  <a:lin ang="5400000" scaled="0"/>
                </a:gradFill>
                <a:latin typeface="+mj-lt"/>
              </a:rPr>
              <a:t>to keep transforming</a:t>
            </a:r>
          </a:p>
        </p:txBody>
      </p:sp>
    </p:spTree>
    <p:extLst>
      <p:ext uri="{BB962C8B-B14F-4D97-AF65-F5344CB8AC3E}">
        <p14:creationId xmlns:p14="http://schemas.microsoft.com/office/powerpoint/2010/main" val="22175496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solidFill>
                  <a:schemeClr val="tx1"/>
                </a:soli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99" spc="0" baseline="0">
                <a:solidFill>
                  <a:schemeClr val="tx1"/>
                </a:solidFill>
                <a:latin typeface="+mn-lt"/>
              </a:defRPr>
            </a:lvl1pPr>
          </a:lstStyle>
          <a:p>
            <a:pPr lvl="0"/>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
        <p:nvSpPr>
          <p:cNvPr id="7" name="Text Placeholder 16"/>
          <p:cNvSpPr>
            <a:spLocks noGrp="1"/>
          </p:cNvSpPr>
          <p:nvPr>
            <p:ph type="body" sz="quarter" idx="13" hasCustomPrompt="1"/>
          </p:nvPr>
        </p:nvSpPr>
        <p:spPr>
          <a:xfrm>
            <a:off x="8506905" y="294305"/>
            <a:ext cx="3657600" cy="578303"/>
          </a:xfrm>
        </p:spPr>
        <p:txBody>
          <a:bodyPr lIns="182880" tIns="146304" rIns="182880" bIns="146304"/>
          <a:lstStyle>
            <a:lvl1pPr marL="0" indent="0" algn="r">
              <a:buNone/>
              <a:defRPr sz="2000">
                <a:solidFill>
                  <a:schemeClr val="tx1"/>
                </a:solidFill>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8" name="Text Placeholder 16"/>
          <p:cNvSpPr>
            <a:spLocks noGrp="1"/>
          </p:cNvSpPr>
          <p:nvPr>
            <p:ph type="body" sz="quarter" idx="14" hasCustomPrompt="1"/>
          </p:nvPr>
        </p:nvSpPr>
        <p:spPr>
          <a:xfrm>
            <a:off x="274703" y="6116467"/>
            <a:ext cx="3657600" cy="578303"/>
          </a:xfrm>
        </p:spPr>
        <p:txBody>
          <a:bodyPr lIns="182880" tIns="146304" rIns="182880" bIns="146304" anchor="b"/>
          <a:lstStyle>
            <a:lvl1pPr marL="0" indent="0" algn="l">
              <a:buNone/>
              <a:defRPr sz="2000">
                <a:solidFill>
                  <a:schemeClr val="tx1"/>
                </a:solidFill>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4223115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40955737"/>
      </p:ext>
    </p:extLst>
  </p:cSld>
  <p:clrMapOvr>
    <a:masterClrMapping/>
  </p:clrMapOvr>
  <p:transition>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61524360"/>
      </p:ext>
    </p:extLst>
  </p:cSld>
  <p:clrMapOvr>
    <a:masterClrMapping/>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651" marR="0" lvl="1" indent="-457112" algn="l" defTabSz="932563" rtl="0" eaLnBrk="1" fontAlgn="auto" latinLnBrk="0" hangingPunct="1">
              <a:lnSpc>
                <a:spcPct val="90000"/>
              </a:lnSpc>
              <a:spcBef>
                <a:spcPct val="20000"/>
              </a:spcBef>
              <a:spcAft>
                <a:spcPts val="0"/>
              </a:spcAft>
              <a:buClrTx/>
              <a:buSzPct val="90000"/>
              <a:tabLst/>
            </a:pPr>
            <a:r>
              <a:rPr lang="en-US"/>
              <a:t>Second level</a:t>
            </a:r>
          </a:p>
          <a:p>
            <a:pPr marL="907875" marR="0" lvl="2" indent="-457112" algn="l" defTabSz="932563" rtl="0" eaLnBrk="1" fontAlgn="auto" latinLnBrk="0" hangingPunct="1">
              <a:lnSpc>
                <a:spcPct val="90000"/>
              </a:lnSpc>
              <a:spcBef>
                <a:spcPct val="20000"/>
              </a:spcBef>
              <a:spcAft>
                <a:spcPts val="0"/>
              </a:spcAft>
              <a:buClrTx/>
              <a:buSzPct val="90000"/>
              <a:tabLst/>
            </a:pPr>
            <a:r>
              <a:rPr lang="en-US"/>
              <a:t>Third level</a:t>
            </a:r>
          </a:p>
          <a:p>
            <a:pPr marL="1109449" marR="0" lvl="3" indent="-457112" algn="l" defTabSz="932563" rtl="0" eaLnBrk="1" fontAlgn="auto" latinLnBrk="0" hangingPunct="1">
              <a:lnSpc>
                <a:spcPct val="90000"/>
              </a:lnSpc>
              <a:spcBef>
                <a:spcPct val="20000"/>
              </a:spcBef>
              <a:spcAft>
                <a:spcPts val="0"/>
              </a:spcAft>
              <a:buClrTx/>
              <a:buSzPct val="90000"/>
              <a:tabLst/>
            </a:pPr>
            <a:r>
              <a:rPr lang="en-US"/>
              <a:t>Fourth level</a:t>
            </a:r>
          </a:p>
          <a:p>
            <a:pPr marL="1311023" marR="0" lvl="4" indent="-457112" algn="l" defTabSz="932563" rtl="0" eaLnBrk="1" fontAlgn="auto" latinLnBrk="0" hangingPunct="1">
              <a:lnSpc>
                <a:spcPct val="90000"/>
              </a:lnSpc>
              <a:spcBef>
                <a:spcPct val="20000"/>
              </a:spcBef>
              <a:spcAft>
                <a:spcPts val="0"/>
              </a:spcAft>
              <a:buClrTx/>
              <a:buSzPct val="90000"/>
              <a:tabLst/>
            </a:pPr>
            <a:r>
              <a:rPr lang="en-US"/>
              <a:t>Fifth level</a:t>
            </a:r>
          </a:p>
        </p:txBody>
      </p:sp>
      <p:sp>
        <p:nvSpPr>
          <p:cNvPr id="6"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62286281"/>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6956" marR="0" lvl="1" indent="-17141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640" marR="0" lvl="2" indent="-188876"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516" marR="0" lvl="3" indent="-176180"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741" marR="0" lvl="4" indent="-169831"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
        <p:nvSpPr>
          <p:cNvPr id="6"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52465117"/>
      </p:ext>
    </p:extLst>
  </p:cSld>
  <p:clrMapOvr>
    <a:masterClrMapping/>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0250758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27DDB-203A-421D-A781-5CF936D7C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31955-177C-462B-AD7F-206023405913}"/>
              </a:ext>
            </a:extLst>
          </p:cNvPr>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6680D0-5D46-44C4-BBEC-51AE0FF47575}"/>
              </a:ext>
            </a:extLst>
          </p:cNvPr>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097B11-569A-471F-84F6-1B9C69A94B5F}"/>
              </a:ext>
            </a:extLst>
          </p:cNvPr>
          <p:cNvSpPr>
            <a:spLocks noGrp="1"/>
          </p:cNvSpPr>
          <p:nvPr>
            <p:ph type="dt" sz="half" idx="10"/>
          </p:nvPr>
        </p:nvSpPr>
        <p:spPr/>
        <p:txBody>
          <a:bodyPr/>
          <a:lstStyle/>
          <a:p>
            <a:fld id="{EB712588-04B1-427B-82EE-E8DB90309F08}" type="datetimeFigureOut">
              <a:rPr lang="en-US" smtClean="0"/>
              <a:t>10/9/2018</a:t>
            </a:fld>
            <a:endParaRPr lang="en-US" dirty="0"/>
          </a:p>
        </p:txBody>
      </p:sp>
      <p:sp>
        <p:nvSpPr>
          <p:cNvPr id="6" name="Footer Placeholder 5">
            <a:extLst>
              <a:ext uri="{FF2B5EF4-FFF2-40B4-BE49-F238E27FC236}">
                <a16:creationId xmlns:a16="http://schemas.microsoft.com/office/drawing/2014/main" id="{40B33B08-B43B-4E56-A9CE-DC8BD77AB44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BE071FC-CD03-469A-9820-93B4BCB45B78}"/>
              </a:ext>
            </a:extLst>
          </p:cNvPr>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322329179"/>
      </p:ext>
    </p:extLst>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
        <p:nvSpPr>
          <p:cNvPr id="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844292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527468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18892849"/>
      </p:ext>
    </p:extLst>
  </p:cSld>
  <p:clrMapOvr>
    <a:masterClrMapping/>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solidFill>
                  <a:schemeClr val="tx1"/>
                </a:solidFill>
              </a:defRPr>
            </a:lvl1pPr>
          </a:lstStyle>
          <a:p>
            <a:r>
              <a:rPr lang="en-US"/>
              <a:t>Section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196760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97025896"/>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05252453"/>
      </p:ext>
    </p:extLst>
  </p:cSld>
  <p:clrMapOvr>
    <a:masterClrMapping/>
  </p:clrMapOvr>
  <p:transition>
    <p:fade/>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258092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791258"/>
      </p:ext>
    </p:extLst>
  </p:cSld>
  <p:clrMapOvr>
    <a:masterClrMapping/>
  </p:clrMapOvr>
  <p:transition>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solidFill>
                  <a:schemeClr val="tx1"/>
                </a:soli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2396309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1603881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DC7BC-5AF9-47F5-9340-859C1A81938E}"/>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7B96CE-715B-4D37-B1BD-13BC6623B540}"/>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a:extLst>
              <a:ext uri="{FF2B5EF4-FFF2-40B4-BE49-F238E27FC236}">
                <a16:creationId xmlns:a16="http://schemas.microsoft.com/office/drawing/2014/main" id="{F49665B6-C8BA-4979-AA99-8C3178C861AA}"/>
              </a:ext>
            </a:extLst>
          </p:cNvPr>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C4D2F6-D76A-4453-B88B-2543F3260D73}"/>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a:extLst>
              <a:ext uri="{FF2B5EF4-FFF2-40B4-BE49-F238E27FC236}">
                <a16:creationId xmlns:a16="http://schemas.microsoft.com/office/drawing/2014/main" id="{3F1641D1-730C-43F4-92DB-B6722B4717AB}"/>
              </a:ext>
            </a:extLst>
          </p:cNvPr>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75CFA2-2833-489B-86D9-D2F0F7C8AC54}"/>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8" name="Footer Placeholder 7">
            <a:extLst>
              <a:ext uri="{FF2B5EF4-FFF2-40B4-BE49-F238E27FC236}">
                <a16:creationId xmlns:a16="http://schemas.microsoft.com/office/drawing/2014/main" id="{6E103FFF-C87F-424F-9186-32032C82ED1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CAFB703-FBED-41AE-8FA2-2A58B9E137F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2246659"/>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7" y="2125664"/>
            <a:ext cx="8219813" cy="1828800"/>
          </a:xfrm>
        </p:spPr>
        <p:txBody>
          <a:bodyPr/>
          <a:lstStyle>
            <a:lvl1pPr>
              <a:defRPr sz="5998" baseline="0"/>
            </a:lvl1pPr>
          </a:lstStyle>
          <a:p>
            <a:r>
              <a:rPr lang="en-US"/>
              <a:t>Click to edit Master title style</a:t>
            </a:r>
          </a:p>
        </p:txBody>
      </p:sp>
    </p:spTree>
    <p:extLst>
      <p:ext uri="{BB962C8B-B14F-4D97-AF65-F5344CB8AC3E}">
        <p14:creationId xmlns:p14="http://schemas.microsoft.com/office/powerpoint/2010/main" val="884575789"/>
      </p:ext>
    </p:extLst>
  </p:cSld>
  <p:clrMapOvr>
    <a:masterClrMapping/>
  </p:clrMapOvr>
  <p:transition advClick="0">
    <p:fade/>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9"/>
            <a:ext cx="5285502"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9"/>
            <a:ext cx="5285502"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defTabSz="932325">
              <a:defRPr/>
            </a:pPr>
            <a:fld id="{E35FFCD0-55DC-4FA1-A75B-CAC7F2FFA607}" type="datetimeFigureOut">
              <a:rPr lang="en-US" kern="0" smtClean="0">
                <a:solidFill>
                  <a:prstClr val="black">
                    <a:tint val="75000"/>
                  </a:prstClr>
                </a:solidFill>
              </a:rPr>
              <a:pPr defTabSz="932325">
                <a:defRPr/>
              </a:pPr>
              <a:t>10/9/2018</a:t>
            </a:fld>
            <a:endParaRPr lang="en-US" kern="0">
              <a:solidFill>
                <a:prstClr val="black">
                  <a:tint val="75000"/>
                </a:prstClr>
              </a:solidFill>
            </a:endParaRPr>
          </a:p>
        </p:txBody>
      </p:sp>
      <p:sp>
        <p:nvSpPr>
          <p:cNvPr id="6" name="Footer Placeholder 5"/>
          <p:cNvSpPr>
            <a:spLocks noGrp="1"/>
          </p:cNvSpPr>
          <p:nvPr>
            <p:ph type="ftr" sz="quarter" idx="11"/>
          </p:nvPr>
        </p:nvSpPr>
        <p:spPr/>
        <p:txBody>
          <a:bodyPr/>
          <a:lstStyle/>
          <a:p>
            <a:pPr defTabSz="932325">
              <a:defRPr/>
            </a:pPr>
            <a:endParaRPr lang="en-US" kern="0">
              <a:solidFill>
                <a:prstClr val="black">
                  <a:tint val="75000"/>
                </a:prstClr>
              </a:solidFill>
            </a:endParaRPr>
          </a:p>
        </p:txBody>
      </p:sp>
      <p:sp>
        <p:nvSpPr>
          <p:cNvPr id="7" name="Slide Number Placeholder 6"/>
          <p:cNvSpPr>
            <a:spLocks noGrp="1"/>
          </p:cNvSpPr>
          <p:nvPr>
            <p:ph type="sldNum" sz="quarter" idx="12"/>
          </p:nvPr>
        </p:nvSpPr>
        <p:spPr/>
        <p:txBody>
          <a:bodyPr/>
          <a:lstStyle/>
          <a:p>
            <a:pPr defTabSz="932325">
              <a:defRPr/>
            </a:pPr>
            <a:fld id="{6A59D5AF-717C-4F63-B565-3835D17431FA}" type="slidenum">
              <a:rPr lang="en-US" kern="0" smtClean="0">
                <a:solidFill>
                  <a:prstClr val="black">
                    <a:tint val="75000"/>
                  </a:prstClr>
                </a:solidFill>
              </a:rPr>
              <a:pPr defTabSz="932325">
                <a:defRPr/>
              </a:pPr>
              <a:t>‹#›</a:t>
            </a:fld>
            <a:endParaRPr lang="en-US" kern="0">
              <a:solidFill>
                <a:prstClr val="black">
                  <a:tint val="75000"/>
                </a:prstClr>
              </a:solidFill>
            </a:endParaRPr>
          </a:p>
        </p:txBody>
      </p:sp>
    </p:spTree>
    <p:extLst>
      <p:ext uri="{BB962C8B-B14F-4D97-AF65-F5344CB8AC3E}">
        <p14:creationId xmlns:p14="http://schemas.microsoft.com/office/powerpoint/2010/main" val="3439305823"/>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60696" y="6182440"/>
            <a:ext cx="1548202" cy="332660"/>
          </a:xfrm>
          <a:prstGeom prst="rect">
            <a:avLst/>
          </a:prstGeom>
        </p:spPr>
      </p:pic>
    </p:spTree>
    <p:extLst>
      <p:ext uri="{BB962C8B-B14F-4D97-AF65-F5344CB8AC3E}">
        <p14:creationId xmlns:p14="http://schemas.microsoft.com/office/powerpoint/2010/main" val="3204303229"/>
      </p:ext>
    </p:extLst>
  </p:cSld>
  <p:clrMapOvr>
    <a:masterClrMapping/>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8649215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solidFill>
                  <a:srgbClr val="92D050"/>
                </a:solidFill>
                <a:latin typeface="+mj-lt"/>
              </a:defRPr>
            </a:lvl1pPr>
          </a:lstStyle>
          <a:p>
            <a:pPr lvl="0"/>
            <a:r>
              <a:rPr lang="en-US" dirty="0"/>
              <a:t>Speaker Name</a:t>
            </a:r>
          </a:p>
        </p:txBody>
      </p:sp>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b" anchorCtr="0"/>
          <a:lstStyle>
            <a:lvl1pPr>
              <a:defRPr sz="7200" spc="-100" baseline="0">
                <a:gradFill>
                  <a:gsLst>
                    <a:gs pos="100000">
                      <a:schemeClr val="tx1"/>
                    </a:gs>
                    <a:gs pos="0">
                      <a:schemeClr val="tx1"/>
                    </a:gs>
                  </a:gsLst>
                  <a:lin ang="5400000" scaled="0"/>
                </a:gradFill>
              </a:defRPr>
            </a:lvl1pPr>
          </a:lstStyle>
          <a:p>
            <a:r>
              <a:rPr lang="en-US" dirty="0"/>
              <a:t>Demo title</a:t>
            </a:r>
          </a:p>
        </p:txBody>
      </p:sp>
    </p:spTree>
    <p:extLst>
      <p:ext uri="{BB962C8B-B14F-4D97-AF65-F5344CB8AC3E}">
        <p14:creationId xmlns:p14="http://schemas.microsoft.com/office/powerpoint/2010/main" val="39576346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4161">
                      <a:schemeClr val="bg1"/>
                    </a:gs>
                    <a:gs pos="0">
                      <a:schemeClr val="bg1"/>
                    </a:gs>
                  </a:gsLst>
                  <a:lin ang="5400000" scaled="0"/>
                </a:gradFill>
              </a:defRPr>
            </a:lvl1pPr>
          </a:lstStyle>
          <a:p>
            <a:r>
              <a:rPr lang="en-US" dirty="0"/>
              <a:t>Video title</a:t>
            </a:r>
          </a:p>
        </p:txBody>
      </p:sp>
    </p:spTree>
    <p:extLst>
      <p:ext uri="{BB962C8B-B14F-4D97-AF65-F5344CB8AC3E}">
        <p14:creationId xmlns:p14="http://schemas.microsoft.com/office/powerpoint/2010/main" val="1042288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322300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5620">
                      <a:schemeClr val="bg1"/>
                    </a:gs>
                    <a:gs pos="0">
                      <a:schemeClr val="bg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318578750"/>
      </p:ext>
    </p:extLst>
  </p:cSld>
  <p:clrMapOvr>
    <a:overrideClrMapping bg1="lt1" tx1="dk1" bg2="lt2" tx2="dk2" accent1="accent1" accent2="accent2" accent3="accent3" accent4="accent4" accent5="accent5" accent6="accent6" hlink="hlink" folHlink="folHlink"/>
  </p:clrMapOvr>
  <p:transition advClick="0">
    <p:fade/>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3129602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Fact Layout_Accent Color 2">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050039901"/>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ABC7-129D-47C6-96F3-28B8B36EE7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D97B9E-0A7E-47DD-B730-3AA8235B88EB}"/>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4" name="Footer Placeholder 3">
            <a:extLst>
              <a:ext uri="{FF2B5EF4-FFF2-40B4-BE49-F238E27FC236}">
                <a16:creationId xmlns:a16="http://schemas.microsoft.com/office/drawing/2014/main" id="{9F532B9A-E113-4982-BE6C-60B08CC0C7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DAE4064-82C8-48C6-82A7-7E28ACA25FD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3209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469977806"/>
      </p:ext>
    </p:extLst>
  </p:cSld>
  <p:clrMapOvr>
    <a:masterClrMapping/>
  </p:clrMapOvr>
  <p:transition advClick="0">
    <p:fade/>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Quote Layout_Accent Color 1">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658647557"/>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035325801"/>
      </p:ext>
    </p:extLst>
  </p:cSld>
  <p:clrMapOvr>
    <a:masterClrMapping/>
  </p:clrMapOvr>
  <p:transition advClick="0">
    <p:fade/>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574260"/>
      </p:ext>
    </p:extLst>
  </p:cSld>
  <p:clrMapOvr>
    <a:masterClrMapping/>
  </p:clrMapOvr>
  <p:transition advClick="0">
    <p:fade/>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956866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6038543"/>
      </p:ext>
    </p:extLst>
  </p:cSld>
  <p:clrMapOvr>
    <a:overrideClrMapping bg1="lt1" tx1="dk1" bg2="lt2" tx2="dk2" accent1="accent1" accent2="accent2" accent3="accent3" accent4="accent4" accent5="accent5" accent6="accent6" hlink="hlink" folHlink="folHlink"/>
  </p:clrMapOvr>
  <p:transition advClick="0">
    <p:fade/>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Blank Accent Colo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0728141"/>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9729584"/>
      </p:ext>
    </p:extLst>
  </p:cSld>
  <p:clrMapOvr>
    <a:masterClrMapping/>
  </p:clrMapOvr>
  <p:transition advClick="0">
    <p:fade/>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02887047"/>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p:cSld name="Black Layout - 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29660" y="1476622"/>
            <a:ext cx="11375536" cy="2003405"/>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8551435"/>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72DB11-85A1-455B-BAB3-77ECEE64F6BD}"/>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3" name="Footer Placeholder 2">
            <a:extLst>
              <a:ext uri="{FF2B5EF4-FFF2-40B4-BE49-F238E27FC236}">
                <a16:creationId xmlns:a16="http://schemas.microsoft.com/office/drawing/2014/main" id="{D7D67037-9E67-4340-8518-8F5F85D809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00DFA1D4-63EC-4FA0-800B-7B98DF993E7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742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57205" y="6565391"/>
            <a:ext cx="3936998" cy="137162"/>
          </a:xfrm>
          <a:prstGeom prst="rect">
            <a:avLst/>
          </a:prstGeom>
        </p:spPr>
        <p:txBody>
          <a:bodyPr/>
          <a:lstStyle/>
          <a:p>
            <a:r>
              <a:rPr>
                <a:solidFill>
                  <a:srgbClr val="505050"/>
                </a:solidFill>
              </a:rPr>
              <a:t>Microsoft Confidential</a:t>
            </a:r>
            <a:endParaRPr dirty="0">
              <a:solidFill>
                <a:srgbClr val="505050"/>
              </a:solidFill>
            </a:endParaRPr>
          </a:p>
        </p:txBody>
      </p:sp>
      <p:sp>
        <p:nvSpPr>
          <p:cNvPr id="5" name="Slide Number Placeholder 4"/>
          <p:cNvSpPr>
            <a:spLocks noGrp="1"/>
          </p:cNvSpPr>
          <p:nvPr>
            <p:ph type="sldNum" sz="quarter" idx="11"/>
          </p:nvPr>
        </p:nvSpPr>
        <p:spPr>
          <a:xfrm>
            <a:off x="11595103" y="6565391"/>
            <a:ext cx="566736" cy="137162"/>
          </a:xfrm>
          <a:prstGeom prst="rect">
            <a:avLst/>
          </a:prstGeom>
        </p:spPr>
        <p:txBody>
          <a:bodyPr/>
          <a:lstStyle/>
          <a:p>
            <a:pPr defTabSz="932901"/>
            <a:fld id="{27258FFF-F925-446B-8502-81C933981705}" type="slidenum">
              <a:rPr>
                <a:solidFill>
                  <a:srgbClr val="505050"/>
                </a:solidFill>
              </a:rPr>
              <a:pPr defTabSz="932901"/>
              <a:t>‹#›</a:t>
            </a:fld>
            <a:endParaRPr dirty="0">
              <a:solidFill>
                <a:srgbClr val="505050"/>
              </a:solidFill>
            </a:endParaRPr>
          </a:p>
        </p:txBody>
      </p:sp>
    </p:spTree>
    <p:extLst>
      <p:ext uri="{BB962C8B-B14F-4D97-AF65-F5344CB8AC3E}">
        <p14:creationId xmlns:p14="http://schemas.microsoft.com/office/powerpoint/2010/main" val="7477665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1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a:xfrm>
            <a:off x="11659203" y="6606832"/>
            <a:ext cx="777279" cy="387693"/>
          </a:xfrm>
          <a:prstGeom prst="rect">
            <a:avLst/>
          </a:prstGeom>
        </p:spPr>
        <p:txBody>
          <a:bodyPr/>
          <a:lstStyle/>
          <a:p>
            <a:pPr>
              <a:lnSpc>
                <a:spcPct val="90000"/>
              </a:lnSpc>
            </a:pPr>
            <a:fld id="{1BC86A1F-E589-44B2-A543-2EC98F5547A7}" type="slidenum">
              <a:rPr lang="en-US" smtClean="0">
                <a:solidFill>
                  <a:srgbClr val="505050"/>
                </a:solidFill>
              </a:rPr>
              <a:pPr>
                <a:lnSpc>
                  <a:spcPct val="90000"/>
                </a:lnSpc>
              </a:pPr>
              <a:t>‹#›</a:t>
            </a:fld>
            <a:endParaRPr lang="en-US" dirty="0">
              <a:solidFill>
                <a:srgbClr val="505050"/>
              </a:solidFill>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019451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312.xml><?xml version="1.0" encoding="utf-8"?>
<p:sldLayout xmlns:a="http://schemas.openxmlformats.org/drawingml/2006/main" xmlns:r="http://schemas.openxmlformats.org/officeDocument/2006/relationships" xmlns:p="http://schemas.openxmlformats.org/presentationml/2006/main" userDrawn="1">
  <p:cSld name="Agenda opt 2">
    <p:spTree>
      <p:nvGrpSpPr>
        <p:cNvPr id="1" name=""/>
        <p:cNvGrpSpPr/>
        <p:nvPr/>
      </p:nvGrpSpPr>
      <p:grpSpPr>
        <a:xfrm>
          <a:off x="0" y="0"/>
          <a:ext cx="0" cy="0"/>
          <a:chOff x="0" y="0"/>
          <a:chExt cx="0" cy="0"/>
        </a:xfrm>
      </p:grpSpPr>
      <p:sp>
        <p:nvSpPr>
          <p:cNvPr id="7" name="Title 1"/>
          <p:cNvSpPr>
            <a:spLocks noGrp="1"/>
          </p:cNvSpPr>
          <p:nvPr>
            <p:ph type="ctrTitle"/>
          </p:nvPr>
        </p:nvSpPr>
        <p:spPr>
          <a:xfrm>
            <a:off x="810192" y="1628630"/>
            <a:ext cx="9433478" cy="678032"/>
          </a:xfrm>
          <a:prstGeom prst="rect">
            <a:avLst/>
          </a:prstGeom>
        </p:spPr>
        <p:txBody>
          <a:bodyPr lIns="0" tIns="71428" rIns="142857" bIns="71428" anchor="ctr" anchorCtr="0">
            <a:noAutofit/>
          </a:bodyPr>
          <a:lstStyle>
            <a:lvl1pPr algn="l">
              <a:lnSpc>
                <a:spcPct val="90000"/>
              </a:lnSpc>
              <a:defRPr sz="2753">
                <a:solidFill>
                  <a:schemeClr val="accent3"/>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8" name="Text Placeholder 6"/>
          <p:cNvSpPr>
            <a:spLocks noGrp="1"/>
          </p:cNvSpPr>
          <p:nvPr>
            <p:ph type="body" sz="quarter" idx="10" hasCustomPrompt="1"/>
          </p:nvPr>
        </p:nvSpPr>
        <p:spPr>
          <a:xfrm>
            <a:off x="782280" y="655045"/>
            <a:ext cx="9475345" cy="1406089"/>
          </a:xfrm>
          <a:prstGeom prst="rect">
            <a:avLst/>
          </a:prstGeom>
        </p:spPr>
        <p:txBody>
          <a:bodyPr lIns="0" tIns="71428" rIns="142857" bIns="71428" anchor="t" anchorCtr="0">
            <a:noAutofit/>
            <a:scene3d>
              <a:camera prst="orthographicFront"/>
              <a:lightRig rig="flat" dir="t"/>
            </a:scene3d>
            <a:sp3d>
              <a:contourClr>
                <a:schemeClr val="tx2"/>
              </a:contourClr>
            </a:sp3d>
          </a:bodyPr>
          <a:lstStyle>
            <a:lvl1pPr marL="0" indent="0" algn="l">
              <a:buFont typeface="Arial" pitchFamily="34" charset="0"/>
              <a:buNone/>
              <a:defRPr kumimoji="0" lang="en-US" sz="6831" b="0" i="0" u="none" strike="noStrike" kern="1200" cap="none" spc="-75" normalizeH="0" baseline="0" noProof="0" dirty="0" smtClean="0">
                <a:ln w="11430"/>
                <a:solidFill>
                  <a:schemeClr val="accent3"/>
                </a:solidFill>
                <a:effectLst/>
                <a:uLnTx/>
                <a:uFillTx/>
                <a:latin typeface="Segoe Light" pitchFamily="34" charset="0"/>
                <a:ea typeface="+mn-ea"/>
                <a:cs typeface="+mn-cs"/>
              </a:defRPr>
            </a:lvl1pPr>
          </a:lstStyle>
          <a:p>
            <a:pPr lvl="0"/>
            <a:r>
              <a:rPr lang="en-US" dirty="0"/>
              <a:t>Agenda</a:t>
            </a:r>
          </a:p>
        </p:txBody>
      </p:sp>
      <p:sp>
        <p:nvSpPr>
          <p:cNvPr id="9" name="Text Placeholder 11"/>
          <p:cNvSpPr>
            <a:spLocks noGrp="1"/>
          </p:cNvSpPr>
          <p:nvPr>
            <p:ph type="body" sz="quarter" idx="11"/>
          </p:nvPr>
        </p:nvSpPr>
        <p:spPr>
          <a:xfrm>
            <a:off x="810194" y="2449099"/>
            <a:ext cx="5581074" cy="1002926"/>
          </a:xfrm>
          <a:prstGeom prst="rect">
            <a:avLst/>
          </a:prstGeom>
        </p:spPr>
        <p:txBody>
          <a:bodyPr lIns="0" tIns="71428" rIns="142857" bIns="71428"/>
          <a:lstStyle>
            <a:lvl1pPr marL="327725" indent="-327725">
              <a:spcBef>
                <a:spcPts val="0"/>
              </a:spcBef>
              <a:buClr>
                <a:schemeClr val="accent1"/>
              </a:buClr>
              <a:buFont typeface="Wingdings" pitchFamily="2" charset="2"/>
              <a:buChar char="§"/>
              <a:defRPr lang="en-US" sz="1937" kern="1200" dirty="0" smtClean="0">
                <a:solidFill>
                  <a:schemeClr val="accent4"/>
                </a:solidFill>
                <a:latin typeface="Segoe UI" pitchFamily="34" charset="0"/>
                <a:ea typeface="Segoe UI" pitchFamily="34" charset="0"/>
                <a:cs typeface="Segoe UI" pitchFamily="34" charset="0"/>
              </a:defRPr>
            </a:lvl1pPr>
            <a:lvl2pPr marL="0" indent="0">
              <a:buFontTx/>
              <a:buNone/>
              <a:defRPr>
                <a:solidFill>
                  <a:schemeClr val="bg1"/>
                </a:solidFill>
                <a:latin typeface="Segoe Light" pitchFamily="34" charset="0"/>
              </a:defRPr>
            </a:lvl2pPr>
            <a:lvl3pPr marL="0" indent="0">
              <a:buFontTx/>
              <a:buNone/>
              <a:defRPr>
                <a:solidFill>
                  <a:schemeClr val="bg1"/>
                </a:solidFill>
                <a:latin typeface="Segoe Light" pitchFamily="34" charset="0"/>
              </a:defRPr>
            </a:lvl3pPr>
            <a:lvl4pPr marL="0" indent="0">
              <a:buFontTx/>
              <a:buNone/>
              <a:defRPr>
                <a:solidFill>
                  <a:schemeClr val="bg1"/>
                </a:solidFill>
                <a:latin typeface="Segoe Light" pitchFamily="34" charset="0"/>
              </a:defRPr>
            </a:lvl4pPr>
            <a:lvl5pPr marL="0" indent="0">
              <a:buFontTx/>
              <a:buNone/>
              <a:defRPr>
                <a:solidFill>
                  <a:schemeClr val="bg1"/>
                </a:solidFill>
                <a:latin typeface="Segoe Light" pitchFamily="34" charset="0"/>
              </a:defRPr>
            </a:lvl5pPr>
          </a:lstStyle>
          <a:p>
            <a:pPr lvl="0"/>
            <a:r>
              <a:rPr lang="en-US"/>
              <a:t>Click to edit Master text styles</a:t>
            </a:r>
          </a:p>
          <a:p>
            <a:pPr lvl="1"/>
            <a:r>
              <a:rPr lang="en-US"/>
              <a:t>Second level</a:t>
            </a:r>
          </a:p>
          <a:p>
            <a:pPr lvl="2"/>
            <a:r>
              <a:rPr lang="en-US"/>
              <a:t>Third level</a:t>
            </a:r>
          </a:p>
        </p:txBody>
      </p:sp>
      <p:pic>
        <p:nvPicPr>
          <p:cNvPr id="12" name="Picture 1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9869" y="6520634"/>
            <a:ext cx="1574527" cy="521187"/>
          </a:xfrm>
          <a:prstGeom prst="rect">
            <a:avLst/>
          </a:prstGeom>
        </p:spPr>
      </p:pic>
    </p:spTree>
    <p:extLst>
      <p:ext uri="{BB962C8B-B14F-4D97-AF65-F5344CB8AC3E}">
        <p14:creationId xmlns:p14="http://schemas.microsoft.com/office/powerpoint/2010/main" val="32216827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13.xml><?xml version="1.0" encoding="utf-8"?>
<p:sldLayout xmlns:a="http://schemas.openxmlformats.org/drawingml/2006/main" xmlns:r="http://schemas.openxmlformats.org/officeDocument/2006/relationships" xmlns:p="http://schemas.openxmlformats.org/presentationml/2006/main"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dirty="0"/>
              <a:t>Click to edit Master title style</a:t>
            </a:r>
          </a:p>
        </p:txBody>
      </p:sp>
    </p:spTree>
    <p:extLst>
      <p:ext uri="{BB962C8B-B14F-4D97-AF65-F5344CB8AC3E}">
        <p14:creationId xmlns:p14="http://schemas.microsoft.com/office/powerpoint/2010/main" val="4217392205"/>
      </p:ext>
    </p:extLst>
  </p:cSld>
  <p:clrMapOvr>
    <a:masterClrMapping/>
  </p:clrMapOvr>
  <p:transition advClick="0">
    <p:fade/>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873017"/>
            <a:ext cx="11255709" cy="2435131"/>
          </a:xfrm>
        </p:spPr>
        <p:txBody>
          <a:bodyPr anchor="b">
            <a:noAutofit/>
          </a:bodyPr>
          <a:lstStyle>
            <a:lvl1pPr algn="l">
              <a:defRPr sz="24368">
                <a:solidFill>
                  <a:schemeClr val="bg1"/>
                </a:solidFill>
              </a:defRPr>
            </a:lvl1pPr>
          </a:lstStyle>
          <a:p>
            <a:r>
              <a:rPr lang="en-US" dirty="0"/>
              <a:t>web</a:t>
            </a:r>
          </a:p>
        </p:txBody>
      </p:sp>
    </p:spTree>
    <p:extLst>
      <p:ext uri="{BB962C8B-B14F-4D97-AF65-F5344CB8AC3E}">
        <p14:creationId xmlns:p14="http://schemas.microsoft.com/office/powerpoint/2010/main" val="787875148"/>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25170"/>
          </a:xfrm>
        </p:spPr>
        <p:txBody>
          <a:bodyPr/>
          <a:lstStyle>
            <a:lvl1pPr marL="0" indent="0">
              <a:buNone/>
              <a:defRPr>
                <a:gradFill>
                  <a:gsLst>
                    <a:gs pos="2920">
                      <a:schemeClr val="tx2"/>
                    </a:gs>
                    <a:gs pos="39000">
                      <a:schemeClr val="tx2"/>
                    </a:gs>
                  </a:gsLst>
                  <a:lin ang="5400000" scaled="0"/>
                </a:gradFill>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5136074"/>
      </p:ext>
    </p:extLst>
  </p:cSld>
  <p:clrMapOvr>
    <a:masterClrMapping/>
  </p:clrMapOvr>
  <p:transition>
    <p:fade/>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9348474"/>
      </p:ext>
    </p:extLst>
  </p:cSld>
  <p:clrMapOvr>
    <a:masterClrMapping/>
  </p:clrMapOvr>
  <p:transition>
    <p:fade/>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userDrawn="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42" y="1139825"/>
            <a:ext cx="11033125" cy="574675"/>
          </a:xfrm>
          <a:prstGeom prst="rect">
            <a:avLst/>
          </a:prstGeom>
        </p:spPr>
        <p:txBody>
          <a:bodyPr lIns="192024"/>
          <a:lstStyle>
            <a:lvl1pPr marL="0" indent="0">
              <a:buNone/>
              <a:defRPr lang="en-US" sz="2800" kern="1200" smtClean="0">
                <a:solidFill>
                  <a:schemeClr val="tx2"/>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74320" y="292082"/>
            <a:ext cx="11887200" cy="946413"/>
          </a:xfrm>
          <a:prstGeom prst="rect">
            <a:avLst/>
          </a:prstGeom>
        </p:spPr>
        <p:txBody>
          <a:bodyPr/>
          <a:lstStyle>
            <a:lvl1pPr algn="l">
              <a:defRPr sz="5196">
                <a:solidFill>
                  <a:schemeClr val="tx2"/>
                </a:solidFill>
              </a:defRPr>
            </a:lvl1pPr>
          </a:lstStyle>
          <a:p>
            <a:r>
              <a:rPr lang="en-US" dirty="0"/>
              <a:t>Click to edit Master title style</a:t>
            </a:r>
          </a:p>
        </p:txBody>
      </p:sp>
      <p:sp>
        <p:nvSpPr>
          <p:cNvPr id="4" name="Footer Placeholder 2"/>
          <p:cNvSpPr>
            <a:spLocks noGrp="1"/>
          </p:cNvSpPr>
          <p:nvPr>
            <p:ph type="ftr" sz="quarter" idx="14"/>
          </p:nvPr>
        </p:nvSpPr>
        <p:spPr>
          <a:xfrm>
            <a:off x="274638" y="6689365"/>
            <a:ext cx="3937000" cy="137160"/>
          </a:xfrm>
          <a:prstGeom prst="rect">
            <a:avLst/>
          </a:prstGeom>
        </p:spPr>
        <p:txBody>
          <a:bodyPr/>
          <a:lstStyle>
            <a:lvl1pPr fontAlgn="base">
              <a:spcBef>
                <a:spcPct val="0"/>
              </a:spcBef>
              <a:spcAft>
                <a:spcPct val="0"/>
              </a:spcAft>
              <a:defRPr dirty="0" smtClean="0">
                <a:solidFill>
                  <a:srgbClr val="505050"/>
                </a:solidFill>
              </a:defRPr>
            </a:lvl1pPr>
          </a:lstStyle>
          <a:p>
            <a:pPr defTabSz="932418">
              <a:defRPr/>
            </a:pPr>
            <a:r>
              <a:rPr lang="en-US"/>
              <a:t>Microsoft Confidential</a:t>
            </a:r>
          </a:p>
        </p:txBody>
      </p:sp>
      <p:sp>
        <p:nvSpPr>
          <p:cNvPr id="5" name="Slide Number Placeholder 3"/>
          <p:cNvSpPr>
            <a:spLocks noGrp="1"/>
          </p:cNvSpPr>
          <p:nvPr>
            <p:ph type="sldNum" sz="quarter" idx="15"/>
          </p:nvPr>
        </p:nvSpPr>
        <p:spPr>
          <a:xfrm>
            <a:off x="11595101" y="6689365"/>
            <a:ext cx="566737" cy="137160"/>
          </a:xfrm>
          <a:prstGeom prst="rect">
            <a:avLst/>
          </a:prstGeom>
        </p:spPr>
        <p:txBody>
          <a:bodyPr/>
          <a:lstStyle>
            <a:lvl1pPr defTabSz="931147" fontAlgn="base">
              <a:spcBef>
                <a:spcPct val="0"/>
              </a:spcBef>
              <a:spcAft>
                <a:spcPct val="0"/>
              </a:spcAft>
              <a:defRPr smtClean="0">
                <a:solidFill>
                  <a:srgbClr val="505050"/>
                </a:solidFill>
              </a:defRPr>
            </a:lvl1pPr>
          </a:lstStyle>
          <a:p>
            <a:pPr>
              <a:defRPr/>
            </a:pPr>
            <a:fld id="{56442AAA-6A77-5942-BCC4-0CCA4B0626F8}" type="slidenum">
              <a:rPr/>
              <a:pPr>
                <a:defRPr/>
              </a:pPr>
              <a:t>‹#›</a:t>
            </a:fld>
            <a:endParaRPr dirty="0"/>
          </a:p>
        </p:txBody>
      </p:sp>
    </p:spTree>
    <p:extLst>
      <p:ext uri="{BB962C8B-B14F-4D97-AF65-F5344CB8AC3E}">
        <p14:creationId xmlns:p14="http://schemas.microsoft.com/office/powerpoint/2010/main" val="238769869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showMasterSp="0" userDrawn="1">
  <p:cSld name="11_Title Only white backgroun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95998132"/>
      </p:ext>
    </p:extLst>
  </p:cSld>
  <p:clrMapOvr>
    <a:masterClrMapping/>
  </p:clrMapOvr>
  <p:transition>
    <p:fade/>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userDrawn="1">
  <p:cSld name="Dark Band single">
    <p:bg>
      <p:bgPr>
        <a:gradFill>
          <a:gsLst>
            <a:gs pos="80000">
              <a:srgbClr val="002050"/>
            </a:gs>
            <a:gs pos="80000">
              <a:srgbClr val="02162E"/>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25387227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AA68F-DC19-4571-8F32-F517806EC8D9}"/>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1007AD20-CA66-4D70-84DB-577D8995B545}"/>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4DC98C-5B04-48A1-B973-BD6006C4CDB4}"/>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B58E65A-C74C-4C3F-926E-474B224C71F2}"/>
              </a:ext>
            </a:extLst>
          </p:cNvPr>
          <p:cNvSpPr>
            <a:spLocks noGrp="1"/>
          </p:cNvSpPr>
          <p:nvPr>
            <p:ph type="dt" sz="half" idx="10"/>
          </p:nvPr>
        </p:nvSpPr>
        <p:spPr/>
        <p:txBody>
          <a:bodyPr/>
          <a:lstStyle/>
          <a:p>
            <a:fld id="{42A54C80-263E-416B-A8E0-580EDEADCBDC}" type="datetimeFigureOut">
              <a:rPr lang="en-US" smtClean="0"/>
              <a:t>10/9/2018</a:t>
            </a:fld>
            <a:endParaRPr lang="en-US" dirty="0"/>
          </a:p>
        </p:txBody>
      </p:sp>
      <p:sp>
        <p:nvSpPr>
          <p:cNvPr id="6" name="Footer Placeholder 5">
            <a:extLst>
              <a:ext uri="{FF2B5EF4-FFF2-40B4-BE49-F238E27FC236}">
                <a16:creationId xmlns:a16="http://schemas.microsoft.com/office/drawing/2014/main" id="{C994D8D4-D124-4D98-BEA1-DA59DBEE52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F7E29B-9D44-422F-9B75-D373792BBF2B}"/>
              </a:ext>
            </a:extLst>
          </p:cNvPr>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374146875"/>
      </p:ext>
    </p:extLst>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a:xfrm>
            <a:off x="855008" y="6482889"/>
            <a:ext cx="2798207" cy="372394"/>
          </a:xfrm>
          <a:prstGeom prst="rect">
            <a:avLst/>
          </a:prstGeom>
        </p:spPr>
        <p:txBody>
          <a:bodyPr/>
          <a:lstStyle/>
          <a:p>
            <a:fld id="{9D5DD2F0-4B2F-48F1-A81A-07B79D1FA267}" type="datetimeFigureOut">
              <a:rPr lang="en-US" smtClean="0">
                <a:solidFill>
                  <a:srgbClr val="FFFFFF"/>
                </a:solidFill>
              </a:rPr>
              <a:pPr/>
              <a:t>10/9/2018</a:t>
            </a:fld>
            <a:endParaRPr lang="en-US">
              <a:solidFill>
                <a:srgbClr val="FFFFFF"/>
              </a:solidFill>
            </a:endParaRPr>
          </a:p>
        </p:txBody>
      </p:sp>
      <p:sp>
        <p:nvSpPr>
          <p:cNvPr id="5" name="Footer Placeholder 4"/>
          <p:cNvSpPr>
            <a:spLocks noGrp="1"/>
          </p:cNvSpPr>
          <p:nvPr>
            <p:ph type="ftr" sz="quarter" idx="11"/>
          </p:nvPr>
        </p:nvSpPr>
        <p:spPr>
          <a:xfrm>
            <a:off x="4119583" y="6482889"/>
            <a:ext cx="4197310" cy="372394"/>
          </a:xfrm>
          <a:prstGeom prst="rect">
            <a:avLst/>
          </a:prstGeom>
        </p:spPr>
        <p:txBody>
          <a:bodyPr/>
          <a:lstStyle/>
          <a:p>
            <a:endParaRPr lang="en-US">
              <a:solidFill>
                <a:srgbClr val="FFFFFF"/>
              </a:solidFill>
            </a:endParaRPr>
          </a:p>
        </p:txBody>
      </p:sp>
      <p:sp>
        <p:nvSpPr>
          <p:cNvPr id="6" name="Slide Number Placeholder 5"/>
          <p:cNvSpPr>
            <a:spLocks noGrp="1"/>
          </p:cNvSpPr>
          <p:nvPr>
            <p:ph type="sldNum" sz="quarter" idx="12"/>
          </p:nvPr>
        </p:nvSpPr>
        <p:spPr>
          <a:xfrm>
            <a:off x="8783260" y="6482889"/>
            <a:ext cx="2798207" cy="372394"/>
          </a:xfrm>
          <a:prstGeom prst="rect">
            <a:avLst/>
          </a:prstGeom>
        </p:spPr>
        <p:txBody>
          <a:bodyPr/>
          <a:lstStyle/>
          <a:p>
            <a:fld id="{5E195DC1-E1A7-49D6-A7D2-8A8305E9C602}" type="slidenum">
              <a:rPr lang="en-US" smtClean="0">
                <a:solidFill>
                  <a:srgbClr val="FFFFFF"/>
                </a:solidFill>
              </a:rPr>
              <a:pPr/>
              <a:t>‹#›</a:t>
            </a:fld>
            <a:endParaRPr lang="en-US">
              <a:solidFill>
                <a:srgbClr val="FFFFFF"/>
              </a:solidFill>
            </a:endParaRPr>
          </a:p>
        </p:txBody>
      </p:sp>
    </p:spTree>
    <p:extLst>
      <p:ext uri="{BB962C8B-B14F-4D97-AF65-F5344CB8AC3E}">
        <p14:creationId xmlns:p14="http://schemas.microsoft.com/office/powerpoint/2010/main" val="324481261"/>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fld id="{E35FFCD0-55DC-4FA1-A75B-CAC7F2FFA607}" type="datetimeFigureOut">
              <a:rPr kumimoji="0" lang="en-US" sz="1800" b="0" i="0" u="none" strike="noStrike" kern="0" cap="none" spc="0" normalizeH="0" baseline="0" noProof="0" smtClean="0">
                <a:ln>
                  <a:noFill/>
                </a:ln>
                <a:solidFill>
                  <a:prstClr val="black">
                    <a:tint val="75000"/>
                  </a:prstClr>
                </a:solidFill>
                <a:effectLst/>
                <a:uLnTx/>
                <a:uFillTx/>
              </a:rPr>
              <a:pPr marL="0" marR="0" lvl="0" indent="0" defTabSz="932597" eaLnBrk="1" fontAlgn="auto" latinLnBrk="0" hangingPunct="1">
                <a:lnSpc>
                  <a:spcPct val="100000"/>
                </a:lnSpc>
                <a:spcBef>
                  <a:spcPts val="0"/>
                </a:spcBef>
                <a:spcAft>
                  <a:spcPts val="0"/>
                </a:spcAft>
                <a:buClrTx/>
                <a:buSzTx/>
                <a:buFontTx/>
                <a:buNone/>
                <a:tabLst/>
                <a:defRPr/>
              </a:pPr>
              <a:t>10/9/2018</a:t>
            </a:fld>
            <a:endParaRPr kumimoji="0" lang="en-US" sz="1800" b="0" i="0" u="none" strike="noStrike" kern="0" cap="none" spc="0" normalizeH="0" baseline="0" noProof="0">
              <a:ln>
                <a:noFill/>
              </a:ln>
              <a:solidFill>
                <a:prstClr val="black">
                  <a:tint val="75000"/>
                </a:prstClr>
              </a:solidFill>
              <a:effectLst/>
              <a:uLnTx/>
              <a:uFillTx/>
            </a:endParaRPr>
          </a:p>
        </p:txBody>
      </p:sp>
      <p:sp>
        <p:nvSpPr>
          <p:cNvPr id="6" name="Footer Placeholder 5"/>
          <p:cNvSpPr>
            <a:spLocks noGrp="1"/>
          </p:cNvSpPr>
          <p:nvPr>
            <p:ph type="ftr" sz="quarter" idx="11"/>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tint val="75000"/>
                </a:prstClr>
              </a:solidFill>
              <a:effectLst/>
              <a:uLnTx/>
              <a:uFillTx/>
            </a:endParaRPr>
          </a:p>
        </p:txBody>
      </p:sp>
      <p:sp>
        <p:nvSpPr>
          <p:cNvPr id="7" name="Slide Number Placeholder 6"/>
          <p:cNvSpPr>
            <a:spLocks noGrp="1"/>
          </p:cNvSpPr>
          <p:nvPr>
            <p:ph type="sldNum" sz="quarter" idx="12"/>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fld id="{6A59D5AF-717C-4F63-B565-3835D17431FA}"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32597" eaLnBrk="1" fontAlgn="auto" latinLnBrk="0" hangingPunct="1">
                <a:lnSpc>
                  <a:spcPct val="100000"/>
                </a:lnSpc>
                <a:spcBef>
                  <a:spcPts val="0"/>
                </a:spcBef>
                <a:spcAft>
                  <a:spcPts val="0"/>
                </a:spcAft>
                <a:buClrTx/>
                <a:buSzTx/>
                <a:buFontTx/>
                <a:buNone/>
                <a:tabLst/>
                <a:defRPr/>
              </a:pPr>
              <a:t>‹#›</a:t>
            </a:fld>
            <a:endParaRPr kumimoji="0" lang="en-US" sz="1800" b="0" i="0" u="none" strike="noStrike" kern="0" cap="none" spc="0" normalizeH="0" baseline="0" noProof="0">
              <a:ln>
                <a:noFill/>
              </a:ln>
              <a:solidFill>
                <a:prstClr val="black">
                  <a:tint val="75000"/>
                </a:prstClr>
              </a:solidFill>
              <a:effectLst/>
              <a:uLnTx/>
              <a:uFillTx/>
            </a:endParaRPr>
          </a:p>
        </p:txBody>
      </p:sp>
    </p:spTree>
    <p:extLst>
      <p:ext uri="{BB962C8B-B14F-4D97-AF65-F5344CB8AC3E}">
        <p14:creationId xmlns:p14="http://schemas.microsoft.com/office/powerpoint/2010/main" val="1682132212"/>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0897939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04B2-E9C6-465A-996B-71CF4978EA0A}"/>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34C66BAC-1BC1-4503-A5E6-EC60712990DC}"/>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F13E5548-FBF4-4AC4-B6E4-18E9E96CF045}"/>
              </a:ext>
            </a:extLst>
          </p:cNvPr>
          <p:cNvSpPr>
            <a:spLocks noGrp="1"/>
          </p:cNvSpPr>
          <p:nvPr>
            <p:ph type="dt" sz="half" idx="10"/>
          </p:nvPr>
        </p:nvSpPr>
        <p:spPr/>
        <p:txBody>
          <a:bodyPr/>
          <a:lstStyle/>
          <a:p>
            <a:fld id="{5923F103-BC34-4FE4-A40E-EDDEECFDA5D0}" type="datetimeFigureOut">
              <a:rPr lang="en-US" smtClean="0"/>
              <a:pPr/>
              <a:t>10/9/2018</a:t>
            </a:fld>
            <a:endParaRPr lang="en-US" dirty="0"/>
          </a:p>
        </p:txBody>
      </p:sp>
      <p:sp>
        <p:nvSpPr>
          <p:cNvPr id="5" name="Footer Placeholder 4">
            <a:extLst>
              <a:ext uri="{FF2B5EF4-FFF2-40B4-BE49-F238E27FC236}">
                <a16:creationId xmlns:a16="http://schemas.microsoft.com/office/drawing/2014/main" id="{9E8DA071-511F-41A7-B72A-AA3AE67A7050}"/>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226ECDB6-B7E5-4841-BC9B-9C9973DBE0D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1337257"/>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A2FF-559E-4885-B50E-0ED409BD3E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FDAFAA-4419-4614-A3EE-E6ACD7DEA88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AE8F1-53BB-4F72-A9F8-70C5E835798F}"/>
              </a:ext>
            </a:extLst>
          </p:cNvPr>
          <p:cNvSpPr>
            <a:spLocks noGrp="1"/>
          </p:cNvSpPr>
          <p:nvPr>
            <p:ph type="dt" sz="half" idx="10"/>
          </p:nvPr>
        </p:nvSpPr>
        <p:spPr/>
        <p:txBody>
          <a:bodyPr/>
          <a:lstStyle/>
          <a:p>
            <a:fld id="{19C9CA7B-DFD4-44B5-8C60-D14B8CD1FB59}" type="datetimeFigureOut">
              <a:rPr lang="en-US" smtClean="0"/>
              <a:t>10/9/2018</a:t>
            </a:fld>
            <a:endParaRPr lang="en-US" dirty="0"/>
          </a:p>
        </p:txBody>
      </p:sp>
      <p:sp>
        <p:nvSpPr>
          <p:cNvPr id="5" name="Footer Placeholder 4">
            <a:extLst>
              <a:ext uri="{FF2B5EF4-FFF2-40B4-BE49-F238E27FC236}">
                <a16:creationId xmlns:a16="http://schemas.microsoft.com/office/drawing/2014/main" id="{CE0326C4-DBC3-4691-976A-5025D44F23EF}"/>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0811CCB3-E128-46A8-88F4-C2457740783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886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FD541-616F-4BE9-82C5-B2E100B0B63F}"/>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47352068-CE30-444D-95A4-1E17CD66DD99}"/>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37CA2DB-94B0-4316-9CB9-436986F3164C}"/>
              </a:ext>
            </a:extLst>
          </p:cNvPr>
          <p:cNvSpPr>
            <a:spLocks noGrp="1"/>
          </p:cNvSpPr>
          <p:nvPr>
            <p:ph type="dt" sz="half" idx="10"/>
          </p:nvPr>
        </p:nvSpPr>
        <p:spPr/>
        <p:txBody>
          <a:bodyPr/>
          <a:lstStyle/>
          <a:p>
            <a:fld id="{F34E6425-0181-43F2-84FC-787E803FD2F8}" type="datetimeFigureOut">
              <a:rPr lang="en-US" smtClean="0"/>
              <a:t>10/9/2018</a:t>
            </a:fld>
            <a:endParaRPr lang="en-US" dirty="0"/>
          </a:p>
        </p:txBody>
      </p:sp>
      <p:sp>
        <p:nvSpPr>
          <p:cNvPr id="5" name="Footer Placeholder 4">
            <a:extLst>
              <a:ext uri="{FF2B5EF4-FFF2-40B4-BE49-F238E27FC236}">
                <a16:creationId xmlns:a16="http://schemas.microsoft.com/office/drawing/2014/main" id="{FDBC0B82-8A6A-435A-8824-953C41388CB0}"/>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32E62CDE-CA92-4C14-BDE1-0A9F13D1032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48997341"/>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8D79C-DF66-46AF-9176-D4EF4C89E8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E6BCB-D75C-4058-A675-BA58F08DCB6E}"/>
              </a:ext>
            </a:extLst>
          </p:cNvPr>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1054E9-71D0-43A0-BCCE-9000D54E573F}"/>
              </a:ext>
            </a:extLst>
          </p:cNvPr>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5A9BDF-105B-4CC2-811D-87D5F4D5A567}"/>
              </a:ext>
            </a:extLst>
          </p:cNvPr>
          <p:cNvSpPr>
            <a:spLocks noGrp="1"/>
          </p:cNvSpPr>
          <p:nvPr>
            <p:ph type="dt" sz="half" idx="10"/>
          </p:nvPr>
        </p:nvSpPr>
        <p:spPr/>
        <p:txBody>
          <a:bodyPr/>
          <a:lstStyle/>
          <a:p>
            <a:fld id="{3BDB8791-F1B0-41E7-B7FD-A781E65C4266}" type="datetimeFigureOut">
              <a:rPr lang="en-US" smtClean="0"/>
              <a:t>10/9/2018</a:t>
            </a:fld>
            <a:endParaRPr lang="en-US" dirty="0"/>
          </a:p>
        </p:txBody>
      </p:sp>
      <p:sp>
        <p:nvSpPr>
          <p:cNvPr id="6" name="Footer Placeholder 5">
            <a:extLst>
              <a:ext uri="{FF2B5EF4-FFF2-40B4-BE49-F238E27FC236}">
                <a16:creationId xmlns:a16="http://schemas.microsoft.com/office/drawing/2014/main" id="{4DA9898B-C2C6-4F39-BBCA-23D7A14C90FA}"/>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45DB99EC-2D8A-482E-AF8E-A0F38BBF248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7383355"/>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7180-F66E-44A2-AF8E-08FC4716C6AA}"/>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9CC8CA-F2ED-4F15-8BC4-4851E36C5BC6}"/>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a:extLst>
              <a:ext uri="{FF2B5EF4-FFF2-40B4-BE49-F238E27FC236}">
                <a16:creationId xmlns:a16="http://schemas.microsoft.com/office/drawing/2014/main" id="{DB08FB16-F790-4D50-8C43-5581D38FE9B3}"/>
              </a:ext>
            </a:extLst>
          </p:cNvPr>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C5A3D4D-11DC-4DC4-AF22-A371593A01EC}"/>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a:extLst>
              <a:ext uri="{FF2B5EF4-FFF2-40B4-BE49-F238E27FC236}">
                <a16:creationId xmlns:a16="http://schemas.microsoft.com/office/drawing/2014/main" id="{4D81D6CA-362D-4AC6-A112-56D2AA865170}"/>
              </a:ext>
            </a:extLst>
          </p:cNvPr>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7D9F38-461E-43D4-B690-4BD1776C6EC5}"/>
              </a:ext>
            </a:extLst>
          </p:cNvPr>
          <p:cNvSpPr>
            <a:spLocks noGrp="1"/>
          </p:cNvSpPr>
          <p:nvPr>
            <p:ph type="dt" sz="half" idx="10"/>
          </p:nvPr>
        </p:nvSpPr>
        <p:spPr/>
        <p:txBody>
          <a:bodyPr/>
          <a:lstStyle/>
          <a:p>
            <a:fld id="{5FDD63B2-E120-4ED8-B27B-C685F510A5FE}" type="datetimeFigureOut">
              <a:rPr lang="en-US" smtClean="0"/>
              <a:t>10/9/2018</a:t>
            </a:fld>
            <a:endParaRPr lang="en-US" dirty="0"/>
          </a:p>
        </p:txBody>
      </p:sp>
      <p:sp>
        <p:nvSpPr>
          <p:cNvPr id="8" name="Footer Placeholder 7">
            <a:extLst>
              <a:ext uri="{FF2B5EF4-FFF2-40B4-BE49-F238E27FC236}">
                <a16:creationId xmlns:a16="http://schemas.microsoft.com/office/drawing/2014/main" id="{21E0DDCC-1770-4366-84C1-75FF3A2FEEE8}"/>
              </a:ext>
            </a:extLst>
          </p:cNvPr>
          <p:cNvSpPr>
            <a:spLocks noGrp="1"/>
          </p:cNvSpPr>
          <p:nvPr>
            <p:ph type="ftr" sz="quarter" idx="11"/>
          </p:nvPr>
        </p:nvSpPr>
        <p:spPr/>
        <p:txBody>
          <a:bodyPr/>
          <a:lstStyle/>
          <a:p>
            <a:r>
              <a:rPr lang="en-US"/>
              <a:t>
              </a:t>
            </a:r>
            <a:endParaRPr lang="en-US" dirty="0"/>
          </a:p>
        </p:txBody>
      </p:sp>
      <p:sp>
        <p:nvSpPr>
          <p:cNvPr id="9" name="Slide Number Placeholder 8">
            <a:extLst>
              <a:ext uri="{FF2B5EF4-FFF2-40B4-BE49-F238E27FC236}">
                <a16:creationId xmlns:a16="http://schemas.microsoft.com/office/drawing/2014/main" id="{21422EEE-2A51-4F2E-906E-4A4A5989D2B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6452287"/>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E1F0-7C5B-45BD-BC8B-C04E1D3C31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7C552B-2D40-455B-B66C-6DDF183267D1}"/>
              </a:ext>
            </a:extLst>
          </p:cNvPr>
          <p:cNvSpPr>
            <a:spLocks noGrp="1"/>
          </p:cNvSpPr>
          <p:nvPr>
            <p:ph type="dt" sz="half" idx="10"/>
          </p:nvPr>
        </p:nvSpPr>
        <p:spPr/>
        <p:txBody>
          <a:bodyPr/>
          <a:lstStyle/>
          <a:p>
            <a:fld id="{7AA18ACC-A947-437B-A130-35BD54FDF1E9}" type="datetimeFigureOut">
              <a:rPr lang="en-US" smtClean="0"/>
              <a:t>10/9/2018</a:t>
            </a:fld>
            <a:endParaRPr lang="en-US" dirty="0"/>
          </a:p>
        </p:txBody>
      </p:sp>
      <p:sp>
        <p:nvSpPr>
          <p:cNvPr id="4" name="Footer Placeholder 3">
            <a:extLst>
              <a:ext uri="{FF2B5EF4-FFF2-40B4-BE49-F238E27FC236}">
                <a16:creationId xmlns:a16="http://schemas.microsoft.com/office/drawing/2014/main" id="{0443F5FB-AC33-4EA9-8B0D-9D9F59A8E8C6}"/>
              </a:ext>
            </a:extLst>
          </p:cNvPr>
          <p:cNvSpPr>
            <a:spLocks noGrp="1"/>
          </p:cNvSpPr>
          <p:nvPr>
            <p:ph type="ftr" sz="quarter" idx="11"/>
          </p:nvPr>
        </p:nvSpPr>
        <p:spPr/>
        <p:txBody>
          <a:bodyPr/>
          <a:lstStyle/>
          <a:p>
            <a:r>
              <a:rPr lang="en-US"/>
              <a:t>
              </a:t>
            </a:r>
            <a:endParaRPr lang="en-US" dirty="0"/>
          </a:p>
        </p:txBody>
      </p:sp>
      <p:sp>
        <p:nvSpPr>
          <p:cNvPr id="5" name="Slide Number Placeholder 4">
            <a:extLst>
              <a:ext uri="{FF2B5EF4-FFF2-40B4-BE49-F238E27FC236}">
                <a16:creationId xmlns:a16="http://schemas.microsoft.com/office/drawing/2014/main" id="{AE54801B-BBA5-4787-8B6F-2E65E441B11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994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229DA6-D504-42E3-A176-F607224A12EF}"/>
              </a:ext>
            </a:extLst>
          </p:cNvPr>
          <p:cNvSpPr>
            <a:spLocks noGrp="1"/>
          </p:cNvSpPr>
          <p:nvPr>
            <p:ph type="dt" sz="half" idx="10"/>
          </p:nvPr>
        </p:nvSpPr>
        <p:spPr/>
        <p:txBody>
          <a:bodyPr/>
          <a:lstStyle/>
          <a:p>
            <a:fld id="{7C8D7E02-BCB8-4D50-A234-369438C08659}" type="datetimeFigureOut">
              <a:rPr lang="en-US" smtClean="0"/>
              <a:t>10/9/2018</a:t>
            </a:fld>
            <a:endParaRPr lang="en-US" dirty="0"/>
          </a:p>
        </p:txBody>
      </p:sp>
      <p:sp>
        <p:nvSpPr>
          <p:cNvPr id="3" name="Footer Placeholder 2">
            <a:extLst>
              <a:ext uri="{FF2B5EF4-FFF2-40B4-BE49-F238E27FC236}">
                <a16:creationId xmlns:a16="http://schemas.microsoft.com/office/drawing/2014/main" id="{95D7A5EE-CC1B-4B3C-9805-B35F520A66F2}"/>
              </a:ext>
            </a:extLst>
          </p:cNvPr>
          <p:cNvSpPr>
            <a:spLocks noGrp="1"/>
          </p:cNvSpPr>
          <p:nvPr>
            <p:ph type="ftr" sz="quarter" idx="11"/>
          </p:nvPr>
        </p:nvSpPr>
        <p:spPr/>
        <p:txBody>
          <a:bodyPr/>
          <a:lstStyle/>
          <a:p>
            <a:r>
              <a:rPr lang="en-US"/>
              <a:t>
              </a:t>
            </a:r>
            <a:endParaRPr lang="en-US" dirty="0"/>
          </a:p>
        </p:txBody>
      </p:sp>
      <p:sp>
        <p:nvSpPr>
          <p:cNvPr id="4" name="Slide Number Placeholder 3">
            <a:extLst>
              <a:ext uri="{FF2B5EF4-FFF2-40B4-BE49-F238E27FC236}">
                <a16:creationId xmlns:a16="http://schemas.microsoft.com/office/drawing/2014/main" id="{5FFF8676-5494-42D4-AA95-586F118B8E0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0521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4164-1099-4CDE-85BE-45FF6F35D70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13133902-D608-457C-AA23-BEE2F2B519D9}"/>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A53B6788-DEFE-448B-BF9C-A982FF62F481}"/>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8CBDF4B-29E5-447C-8825-372A96C42157}"/>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6" name="Footer Placeholder 5">
            <a:extLst>
              <a:ext uri="{FF2B5EF4-FFF2-40B4-BE49-F238E27FC236}">
                <a16:creationId xmlns:a16="http://schemas.microsoft.com/office/drawing/2014/main" id="{99424D9E-A93E-448D-9FD2-8365B7AC07C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91C682-3665-4E2F-8B83-35025C18989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1600910"/>
      </p:ext>
    </p:extLst>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23D8A-7714-4F7D-A224-A81260B55285}"/>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FD5CB10E-28EE-4A3E-AF44-2CC5FEBA01E8}"/>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420DE2-5537-4A3A-B555-754E54C64EF0}"/>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A9C34140-8468-4B8D-80DC-A84057BC6E3D}"/>
              </a:ext>
            </a:extLst>
          </p:cNvPr>
          <p:cNvSpPr>
            <a:spLocks noGrp="1"/>
          </p:cNvSpPr>
          <p:nvPr>
            <p:ph type="dt" sz="half" idx="10"/>
          </p:nvPr>
        </p:nvSpPr>
        <p:spPr/>
        <p:txBody>
          <a:bodyPr/>
          <a:lstStyle/>
          <a:p>
            <a:fld id="{76E86A4C-8E40-4F87-A4F0-01A0687C5742}" type="datetimeFigureOut">
              <a:rPr lang="en-US" smtClean="0"/>
              <a:t>10/9/2018</a:t>
            </a:fld>
            <a:endParaRPr lang="en-US" dirty="0"/>
          </a:p>
        </p:txBody>
      </p:sp>
      <p:sp>
        <p:nvSpPr>
          <p:cNvPr id="6" name="Footer Placeholder 5">
            <a:extLst>
              <a:ext uri="{FF2B5EF4-FFF2-40B4-BE49-F238E27FC236}">
                <a16:creationId xmlns:a16="http://schemas.microsoft.com/office/drawing/2014/main" id="{145CD81F-6210-4FFC-88D8-2A3B2555923E}"/>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410DACAE-6D67-41EA-A913-16D13626645C}"/>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4389447"/>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6ADF-5FF2-482C-8886-CA6D83F5D099}"/>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ACA76B36-6653-4990-95BF-87A179351ABA}"/>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4F618A24-161D-4313-A85C-F413E35A6A67}"/>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DB69E191-59C6-4337-BD16-1E2D775ED0C3}"/>
              </a:ext>
            </a:extLst>
          </p:cNvPr>
          <p:cNvSpPr>
            <a:spLocks noGrp="1"/>
          </p:cNvSpPr>
          <p:nvPr>
            <p:ph type="dt" sz="half" idx="10"/>
          </p:nvPr>
        </p:nvSpPr>
        <p:spPr/>
        <p:txBody>
          <a:bodyPr/>
          <a:lstStyle/>
          <a:p>
            <a:fld id="{35E72C73-2D91-4E12-BA25-F0AA0C03599B}" type="datetimeFigureOut">
              <a:rPr lang="en-US" smtClean="0"/>
              <a:t>10/9/2018</a:t>
            </a:fld>
            <a:endParaRPr lang="en-US" dirty="0"/>
          </a:p>
        </p:txBody>
      </p:sp>
      <p:sp>
        <p:nvSpPr>
          <p:cNvPr id="6" name="Footer Placeholder 5">
            <a:extLst>
              <a:ext uri="{FF2B5EF4-FFF2-40B4-BE49-F238E27FC236}">
                <a16:creationId xmlns:a16="http://schemas.microsoft.com/office/drawing/2014/main" id="{9D636649-8374-4AC0-90B4-6BB861DDF824}"/>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AA6A5F96-8D00-41D3-9525-469AC921CD9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052594"/>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AAA7F-168C-4633-A85B-EED020703E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D493A8E-E61C-451F-8C71-D806FAA9C05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60E64C-B9AD-4234-8551-1EB0F3549479}"/>
              </a:ext>
            </a:extLst>
          </p:cNvPr>
          <p:cNvSpPr>
            <a:spLocks noGrp="1"/>
          </p:cNvSpPr>
          <p:nvPr>
            <p:ph type="dt" sz="half" idx="10"/>
          </p:nvPr>
        </p:nvSpPr>
        <p:spPr/>
        <p:txBody>
          <a:bodyPr/>
          <a:lstStyle/>
          <a:p>
            <a:fld id="{53086D93-FCAC-47E0-A2EE-787E62CA814C}" type="datetimeFigureOut">
              <a:rPr lang="en-US" smtClean="0"/>
              <a:t>10/9/2018</a:t>
            </a:fld>
            <a:endParaRPr lang="en-US" dirty="0"/>
          </a:p>
        </p:txBody>
      </p:sp>
      <p:sp>
        <p:nvSpPr>
          <p:cNvPr id="5" name="Footer Placeholder 4">
            <a:extLst>
              <a:ext uri="{FF2B5EF4-FFF2-40B4-BE49-F238E27FC236}">
                <a16:creationId xmlns:a16="http://schemas.microsoft.com/office/drawing/2014/main" id="{627144B4-3E0D-49FB-BB8E-4CB84DBE4FD1}"/>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281EFA3C-EBB8-49C7-8887-CF30BFC7026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1080461"/>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B8962C-9B92-4E97-A32F-F1FDB02373AB}"/>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9F44D1-8E35-4CD1-A3F1-0A874F1E72C9}"/>
              </a:ext>
            </a:extLst>
          </p:cNvPr>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FBBF3D-A0EF-4F60-BB40-2CB377958807}"/>
              </a:ext>
            </a:extLst>
          </p:cNvPr>
          <p:cNvSpPr>
            <a:spLocks noGrp="1"/>
          </p:cNvSpPr>
          <p:nvPr>
            <p:ph type="dt" sz="half" idx="10"/>
          </p:nvPr>
        </p:nvSpPr>
        <p:spPr/>
        <p:txBody>
          <a:bodyPr/>
          <a:lstStyle/>
          <a:p>
            <a:fld id="{CDA879A6-0FD0-4734-A311-86BFCA472E6E}" type="datetimeFigureOut">
              <a:rPr lang="en-US" smtClean="0"/>
              <a:t>10/9/2018</a:t>
            </a:fld>
            <a:endParaRPr lang="en-US" dirty="0"/>
          </a:p>
        </p:txBody>
      </p:sp>
      <p:sp>
        <p:nvSpPr>
          <p:cNvPr id="5" name="Footer Placeholder 4">
            <a:extLst>
              <a:ext uri="{FF2B5EF4-FFF2-40B4-BE49-F238E27FC236}">
                <a16:creationId xmlns:a16="http://schemas.microsoft.com/office/drawing/2014/main" id="{6F2BEEB2-8E75-4E04-A1B5-F5AB340C0DC1}"/>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010947A2-3B3A-4173-8ABE-727503C112C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5383283"/>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1079820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Datacenter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auto">
          <a:xfrm rot="16200000">
            <a:off x="2714520" y="-2727430"/>
            <a:ext cx="6994525" cy="12449385"/>
          </a:xfrm>
          <a:prstGeom prst="rect">
            <a:avLst/>
          </a:prstGeom>
          <a:gradFill>
            <a:gsLst>
              <a:gs pos="0">
                <a:srgbClr val="000000">
                  <a:alpha val="16000"/>
                </a:srgbClr>
              </a:gs>
              <a:gs pos="26000">
                <a:srgbClr val="000000">
                  <a:alpha val="25000"/>
                </a:srgbClr>
              </a:gs>
              <a:gs pos="62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31" name="Picture 3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73011" y="443334"/>
            <a:ext cx="2133131" cy="458258"/>
          </a:xfrm>
          <a:prstGeom prst="rect">
            <a:avLst/>
          </a:prstGeom>
        </p:spPr>
      </p:pic>
      <p:sp>
        <p:nvSpPr>
          <p:cNvPr id="13" name="Rectangle 12"/>
          <p:cNvSpPr/>
          <p:nvPr userDrawn="1"/>
        </p:nvSpPr>
        <p:spPr bwMode="gray">
          <a:xfrm>
            <a:off x="6538477" y="1436209"/>
            <a:ext cx="5447176" cy="3030961"/>
          </a:xfrm>
          <a:prstGeom prst="rect">
            <a:avLst/>
          </a:prstGeom>
          <a:solidFill>
            <a:schemeClr val="tx2">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p:cNvSpPr>
            <a:spLocks noGrp="1"/>
          </p:cNvSpPr>
          <p:nvPr>
            <p:ph type="title" hasCustomPrompt="1"/>
          </p:nvPr>
        </p:nvSpPr>
        <p:spPr bwMode="gray">
          <a:xfrm>
            <a:off x="6538478" y="1441922"/>
            <a:ext cx="5439287" cy="2129073"/>
          </a:xfrm>
          <a:noFill/>
        </p:spPr>
        <p:txBody>
          <a:bodyPr lIns="182880" tIns="182880" rIns="91440" bIns="91440" anchor="t" anchorCtr="0"/>
          <a:lstStyle>
            <a:lvl1pPr>
              <a:defRPr sz="4896" spc="-100" baseline="0">
                <a:gradFill>
                  <a:gsLst>
                    <a:gs pos="57576">
                      <a:srgbClr val="FFFFFF"/>
                    </a:gs>
                    <a:gs pos="35000">
                      <a:srgbClr val="FFFFFF"/>
                    </a:gs>
                  </a:gsLst>
                  <a:lin ang="5400000" scaled="0"/>
                </a:gradFill>
              </a:defRPr>
            </a:lvl1pPr>
          </a:lstStyle>
          <a:p>
            <a:r>
              <a:rPr lang="en-US"/>
              <a:t>Presentation title</a:t>
            </a:r>
          </a:p>
        </p:txBody>
      </p:sp>
      <p:sp>
        <p:nvSpPr>
          <p:cNvPr id="7" name="Text Placeholder 2"/>
          <p:cNvSpPr>
            <a:spLocks noGrp="1"/>
          </p:cNvSpPr>
          <p:nvPr>
            <p:ph type="body" sz="quarter" idx="10" hasCustomPrompt="1"/>
          </p:nvPr>
        </p:nvSpPr>
        <p:spPr>
          <a:xfrm>
            <a:off x="6538477" y="3564385"/>
            <a:ext cx="5447176" cy="894625"/>
          </a:xfrm>
        </p:spPr>
        <p:txBody>
          <a:bodyPr lIns="182880" tIns="91440" bIns="0" anchor="ctr" anchorCtr="0"/>
          <a:lstStyle>
            <a:lvl1pPr marL="0" indent="0">
              <a:lnSpc>
                <a:spcPct val="100000"/>
              </a:lnSpc>
              <a:spcBef>
                <a:spcPts val="0"/>
              </a:spcBef>
              <a:buNone/>
              <a:defRPr sz="2856">
                <a:solidFill>
                  <a:schemeClr val="bg1"/>
                </a:solidFill>
              </a:defRPr>
            </a:lvl1pPr>
          </a:lstStyle>
          <a:p>
            <a:pPr lvl="0"/>
            <a:r>
              <a:rPr lang="en-US"/>
              <a:t>Subtitle</a:t>
            </a:r>
          </a:p>
        </p:txBody>
      </p:sp>
    </p:spTree>
    <p:extLst>
      <p:ext uri="{BB962C8B-B14F-4D97-AF65-F5344CB8AC3E}">
        <p14:creationId xmlns:p14="http://schemas.microsoft.com/office/powerpoint/2010/main" val="211736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984175"/>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4"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2466432987"/>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2"/>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761745607"/>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2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3"/>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50253910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1EAD3-470F-41B2-B374-A8BC0CFB95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2FCD96-A54C-4E5E-A4D7-5BC753DC748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32D06F-1415-41AE-9FB7-567B37697F7C}"/>
              </a:ext>
            </a:extLst>
          </p:cNvPr>
          <p:cNvSpPr>
            <a:spLocks noGrp="1"/>
          </p:cNvSpPr>
          <p:nvPr>
            <p:ph type="dt" sz="half" idx="10"/>
          </p:nvPr>
        </p:nvSpPr>
        <p:spPr/>
        <p:txBody>
          <a:bodyPr/>
          <a:lstStyle/>
          <a:p>
            <a:fld id="{55C6B4A9-1611-4792-9094-5F34BCA07E0B}" type="datetimeFigureOut">
              <a:rPr lang="en-US" smtClean="0"/>
              <a:t>10/9/2018</a:t>
            </a:fld>
            <a:endParaRPr lang="en-US" dirty="0"/>
          </a:p>
        </p:txBody>
      </p:sp>
      <p:sp>
        <p:nvSpPr>
          <p:cNvPr id="5" name="Footer Placeholder 4">
            <a:extLst>
              <a:ext uri="{FF2B5EF4-FFF2-40B4-BE49-F238E27FC236}">
                <a16:creationId xmlns:a16="http://schemas.microsoft.com/office/drawing/2014/main" id="{5053A0B1-0A53-4D8F-B9C7-6CF804E7BA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65026C-306A-4D27-9153-5FAB2D58167E}"/>
              </a:ext>
            </a:extLst>
          </p:cNvPr>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821938483"/>
      </p:ext>
    </p:extLst>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3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4"/>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2051873856"/>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4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5"/>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241391385"/>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5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1"/>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79581606"/>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6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6"/>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434661402"/>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2_Title/sub-title only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3180688502"/>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9_Title/sub-title_Red">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4048202642"/>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3_Title/sub-title_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499016220"/>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4_Title/sub-title_green">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037343257"/>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5_Title/sub-title_light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4132746187"/>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7_Title/sub-title_teal">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0487596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5BC28F-1011-42E7-B84E-66769AACB53E}"/>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0A6D0F-3D07-44A1-8387-BCF113EBD694}"/>
              </a:ext>
            </a:extLst>
          </p:cNvPr>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B64F-2B70-4A90-844A-7028AB5FC7FE}"/>
              </a:ext>
            </a:extLst>
          </p:cNvPr>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a:extLst>
              <a:ext uri="{FF2B5EF4-FFF2-40B4-BE49-F238E27FC236}">
                <a16:creationId xmlns:a16="http://schemas.microsoft.com/office/drawing/2014/main" id="{333E747D-E703-452C-856C-750AB5675AD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4D912FF-D152-4569-9436-809A08201A6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1850399"/>
      </p:ext>
    </p:extLst>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6_Title/sub-title_drak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529322561"/>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1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3" name="Picture Placeholder 2"/>
          <p:cNvSpPr>
            <a:spLocks noGrp="1"/>
          </p:cNvSpPr>
          <p:nvPr>
            <p:ph type="pic" sz="quarter" idx="11" hasCustomPrompt="1"/>
          </p:nvPr>
        </p:nvSpPr>
        <p:spPr>
          <a:xfrm>
            <a:off x="1964753" y="2291376"/>
            <a:ext cx="1408819" cy="1408620"/>
          </a:xfrm>
        </p:spPr>
        <p:txBody>
          <a:bodyPr/>
          <a:lstStyle>
            <a:lvl1pPr marL="0" indent="0">
              <a:buNone/>
              <a:defRPr/>
            </a:lvl1pPr>
          </a:lstStyle>
          <a:p>
            <a:r>
              <a:rPr lang="en-US" dirty="0"/>
              <a:t>icon</a:t>
            </a:r>
          </a:p>
        </p:txBody>
      </p:sp>
      <p:cxnSp>
        <p:nvCxnSpPr>
          <p:cNvPr id="5" name="Straight Connector 4"/>
          <p:cNvCxnSpPr/>
          <p:nvPr userDrawn="1"/>
        </p:nvCxnSpPr>
        <p:spPr>
          <a:xfrm>
            <a:off x="1200427"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2"/>
          </p:nvPr>
        </p:nvSpPr>
        <p:spPr>
          <a:xfrm>
            <a:off x="1200428" y="4187000"/>
            <a:ext cx="2937469" cy="2300746"/>
          </a:xfrm>
        </p:spPr>
        <p:txBody>
          <a:bodyPr/>
          <a:lstStyle>
            <a:lvl1pPr marL="0" indent="0">
              <a:buNone/>
              <a:defRPr/>
            </a:lvl1pPr>
          </a:lstStyle>
          <a:p>
            <a:pPr lvl="0"/>
            <a:r>
              <a:rPr lang="en-US"/>
              <a:t>Click to edit Master text styles</a:t>
            </a:r>
          </a:p>
        </p:txBody>
      </p:sp>
      <p:sp>
        <p:nvSpPr>
          <p:cNvPr id="11" name="Picture Placeholder 2"/>
          <p:cNvSpPr>
            <a:spLocks noGrp="1"/>
          </p:cNvSpPr>
          <p:nvPr>
            <p:ph type="pic" sz="quarter" idx="13" hasCustomPrompt="1"/>
          </p:nvPr>
        </p:nvSpPr>
        <p:spPr>
          <a:xfrm>
            <a:off x="5568181" y="2291376"/>
            <a:ext cx="1408819" cy="1408620"/>
          </a:xfrm>
        </p:spPr>
        <p:txBody>
          <a:bodyPr/>
          <a:lstStyle>
            <a:lvl1pPr marL="0" indent="0">
              <a:buNone/>
              <a:defRPr/>
            </a:lvl1pPr>
          </a:lstStyle>
          <a:p>
            <a:r>
              <a:rPr lang="en-US" dirty="0"/>
              <a:t>icon</a:t>
            </a:r>
          </a:p>
        </p:txBody>
      </p:sp>
      <p:cxnSp>
        <p:nvCxnSpPr>
          <p:cNvPr id="12" name="Straight Connector 11"/>
          <p:cNvCxnSpPr/>
          <p:nvPr userDrawn="1"/>
        </p:nvCxnSpPr>
        <p:spPr>
          <a:xfrm>
            <a:off x="4804028"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8"/>
          <p:cNvSpPr>
            <a:spLocks noGrp="1"/>
          </p:cNvSpPr>
          <p:nvPr>
            <p:ph type="body" sz="quarter" idx="14"/>
          </p:nvPr>
        </p:nvSpPr>
        <p:spPr>
          <a:xfrm>
            <a:off x="4803856" y="4187000"/>
            <a:ext cx="2937469" cy="2300746"/>
          </a:xfrm>
        </p:spPr>
        <p:txBody>
          <a:bodyPr/>
          <a:lstStyle>
            <a:lvl1pPr marL="0" indent="0">
              <a:buNone/>
              <a:defRPr/>
            </a:lvl1pPr>
          </a:lstStyle>
          <a:p>
            <a:pPr lvl="0"/>
            <a:r>
              <a:rPr lang="en-US"/>
              <a:t>Click to edit Master text styles</a:t>
            </a:r>
          </a:p>
        </p:txBody>
      </p:sp>
      <p:sp>
        <p:nvSpPr>
          <p:cNvPr id="14" name="Picture Placeholder 2"/>
          <p:cNvSpPr>
            <a:spLocks noGrp="1"/>
          </p:cNvSpPr>
          <p:nvPr>
            <p:ph type="pic" sz="quarter" idx="15" hasCustomPrompt="1"/>
          </p:nvPr>
        </p:nvSpPr>
        <p:spPr>
          <a:xfrm>
            <a:off x="9171610" y="2291376"/>
            <a:ext cx="1408819" cy="1408620"/>
          </a:xfrm>
        </p:spPr>
        <p:txBody>
          <a:bodyPr/>
          <a:lstStyle>
            <a:lvl1pPr marL="0" indent="0">
              <a:buNone/>
              <a:defRPr/>
            </a:lvl1pPr>
          </a:lstStyle>
          <a:p>
            <a:r>
              <a:rPr lang="en-US" dirty="0"/>
              <a:t>icon</a:t>
            </a:r>
          </a:p>
        </p:txBody>
      </p:sp>
      <p:cxnSp>
        <p:nvCxnSpPr>
          <p:cNvPr id="15" name="Straight Connector 14"/>
          <p:cNvCxnSpPr/>
          <p:nvPr userDrawn="1"/>
        </p:nvCxnSpPr>
        <p:spPr>
          <a:xfrm>
            <a:off x="8407630"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8"/>
          <p:cNvSpPr>
            <a:spLocks noGrp="1"/>
          </p:cNvSpPr>
          <p:nvPr>
            <p:ph type="body" sz="quarter" idx="16"/>
          </p:nvPr>
        </p:nvSpPr>
        <p:spPr>
          <a:xfrm>
            <a:off x="8407285" y="4187000"/>
            <a:ext cx="2937469" cy="2300746"/>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216940469"/>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9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17" name="Text Placeholder 7"/>
          <p:cNvSpPr>
            <a:spLocks noGrp="1"/>
          </p:cNvSpPr>
          <p:nvPr>
            <p:ph type="body" sz="quarter" idx="11" hasCustomPrompt="1"/>
          </p:nvPr>
        </p:nvSpPr>
        <p:spPr>
          <a:xfrm>
            <a:off x="0" y="1267760"/>
            <a:ext cx="12436475" cy="1688792"/>
          </a:xfrm>
        </p:spPr>
        <p:txBody>
          <a:bodyPr lIns="393192" rIns="182880" bIns="91440">
            <a:normAutofit/>
          </a:bodyPr>
          <a:lstStyle>
            <a:lvl1pPr marL="0" indent="0">
              <a:buNone/>
              <a:defRPr sz="2040">
                <a:solidFill>
                  <a:schemeClr val="tx1"/>
                </a:solidFill>
                <a:latin typeface="+mj-lt"/>
              </a:defRPr>
            </a:lvl1pPr>
            <a:lvl2pPr marL="466209" indent="0">
              <a:buNone/>
              <a:defRPr/>
            </a:lvl2pPr>
          </a:lstStyle>
          <a:p>
            <a:pPr lvl="0"/>
            <a:r>
              <a:rPr lang="en-US"/>
              <a:t>Body text</a:t>
            </a:r>
          </a:p>
        </p:txBody>
      </p:sp>
      <p:sp>
        <p:nvSpPr>
          <p:cNvPr id="4" name="Table Placeholder 3"/>
          <p:cNvSpPr>
            <a:spLocks noGrp="1"/>
          </p:cNvSpPr>
          <p:nvPr>
            <p:ph type="tbl" sz="quarter" idx="12"/>
          </p:nvPr>
        </p:nvSpPr>
        <p:spPr>
          <a:xfrm>
            <a:off x="426677" y="2956484"/>
            <a:ext cx="11559970" cy="4038043"/>
          </a:xfrm>
        </p:spPr>
        <p:txBody>
          <a:bodyPr>
            <a:normAutofit/>
          </a:bodyPr>
          <a:lstStyle>
            <a:lvl1pPr marL="0" indent="0">
              <a:buNone/>
              <a:defRPr sz="1632"/>
            </a:lvl1pPr>
          </a:lstStyle>
          <a:p>
            <a:endParaRPr lang="en-US" dirty="0"/>
          </a:p>
        </p:txBody>
      </p:sp>
    </p:spTree>
    <p:extLst>
      <p:ext uri="{BB962C8B-B14F-4D97-AF65-F5344CB8AC3E}">
        <p14:creationId xmlns:p14="http://schemas.microsoft.com/office/powerpoint/2010/main" val="248901696"/>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8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3403935102"/>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2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2116702637"/>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3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1362484526"/>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4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2625945702"/>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5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813316146"/>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7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4263906852"/>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6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35713145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884061" y="6483235"/>
            <a:ext cx="4104009" cy="261610"/>
          </a:xfrm>
          <a:prstGeom prst="rect">
            <a:avLst/>
          </a:prstGeom>
          <a:noFill/>
        </p:spPr>
        <p:txBody>
          <a:bodyPr wrap="none" lIns="0" tIns="0" rIns="0" bIns="0" rtlCol="0">
            <a:spAutoFit/>
          </a:bodyPr>
          <a:lstStyle/>
          <a:p>
            <a:pPr algn="r"/>
            <a:r>
              <a:rPr lang="en-CA" sz="1700" dirty="0">
                <a:solidFill>
                  <a:srgbClr val="000000">
                    <a:alpha val="60000"/>
                  </a:srgbClr>
                </a:solidFill>
                <a:latin typeface="Segoe UI" panose="020B0502040204020203" pitchFamily="34" charset="0"/>
                <a:ea typeface="Segoe UI" panose="020B0502040204020203" pitchFamily="34" charset="0"/>
                <a:cs typeface="Segoe UI" panose="020B0502040204020203" pitchFamily="34" charset="0"/>
              </a:rPr>
              <a:t>2017 Microsoft Cloud and Hosting Summit</a:t>
            </a:r>
          </a:p>
        </p:txBody>
      </p:sp>
    </p:spTree>
    <p:extLst>
      <p:ext uri="{BB962C8B-B14F-4D97-AF65-F5344CB8AC3E}">
        <p14:creationId xmlns:p14="http://schemas.microsoft.com/office/powerpoint/2010/main" val="2323210891"/>
      </p:ext>
    </p:extLst>
  </p:cSld>
  <p:clrMapOvr>
    <a:masterClrMapping/>
  </p:clrMapOvr>
  <p:transition>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1_Title/sub-title/boxes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6">
              <a:lumMod val="50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051159598"/>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2_Title/sub-title/boxes_Red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3699744278"/>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3_Title/sub-title/boxes_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3"/>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495891067"/>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4_Title/sub-title/boxes_green">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4"/>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2984106209"/>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5_Title/sub-title/light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6">
              <a:lumMod val="50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946031904"/>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6_Title/sub-title/teal">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1"/>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375019529"/>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7_Title/sub-title/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tx1">
              <a:lumMod val="75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3372774360"/>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11_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1938726"/>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14_Red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2071742"/>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16_Purpl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25507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1073737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17_green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2255384"/>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18_Sky 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4473539"/>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20_teal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831920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19_dark 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680170"/>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Side bar_2 Tile lines &amp; Content">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sz="quarter" idx="12" hasCustomPrompt="1"/>
          </p:nvPr>
        </p:nvSpPr>
        <p:spPr>
          <a:xfrm>
            <a:off x="2" y="3574979"/>
            <a:ext cx="4169782" cy="3419546"/>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6"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p:cNvSpPr>
            <a:spLocks noGrp="1"/>
          </p:cNvSpPr>
          <p:nvPr>
            <p:ph type="body" sz="quarter" idx="10" hasCustomPrompt="1"/>
          </p:nvPr>
        </p:nvSpPr>
        <p:spPr>
          <a:xfrm>
            <a:off x="2" y="2"/>
            <a:ext cx="4183177" cy="2014026"/>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9" name="Text Placeholder 7"/>
          <p:cNvSpPr>
            <a:spLocks noGrp="1"/>
          </p:cNvSpPr>
          <p:nvPr>
            <p:ph type="body" sz="quarter" idx="11" hasCustomPrompt="1"/>
          </p:nvPr>
        </p:nvSpPr>
        <p:spPr>
          <a:xfrm>
            <a:off x="2" y="2014027"/>
            <a:ext cx="4183177" cy="1560952"/>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3866442618"/>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13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13" name="Picture Placeholder 7"/>
          <p:cNvSpPr>
            <a:spLocks noGrp="1"/>
          </p:cNvSpPr>
          <p:nvPr>
            <p:ph type="pic" sz="quarter" idx="15"/>
          </p:nvPr>
        </p:nvSpPr>
        <p:spPr>
          <a:xfrm>
            <a:off x="4182737" y="0"/>
            <a:ext cx="8253738" cy="4137187"/>
          </a:xfrm>
        </p:spPr>
        <p:txBody>
          <a:bodyPr>
            <a:normAutofit/>
          </a:bodyPr>
          <a:lstStyle>
            <a:lvl1pPr marL="0" indent="0">
              <a:buNone/>
              <a:defRPr sz="2040">
                <a:latin typeface="Segoe UI" panose="020B0502040204020203" pitchFamily="34" charset="0"/>
                <a:cs typeface="Segoe UI" panose="020B0502040204020203" pitchFamily="34" charset="0"/>
              </a:defRPr>
            </a:lvl1pPr>
          </a:lstStyle>
          <a:p>
            <a:endParaRPr lang="en-US" dirty="0"/>
          </a:p>
        </p:txBody>
      </p:sp>
      <p:sp>
        <p:nvSpPr>
          <p:cNvPr id="14" name="Text Placeholder 5"/>
          <p:cNvSpPr>
            <a:spLocks noGrp="1"/>
          </p:cNvSpPr>
          <p:nvPr>
            <p:ph type="body" sz="quarter" idx="13"/>
          </p:nvPr>
        </p:nvSpPr>
        <p:spPr>
          <a:xfrm>
            <a:off x="4182737" y="4434827"/>
            <a:ext cx="4062958"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sz="1632"/>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p:txBody>
      </p:sp>
      <p:sp>
        <p:nvSpPr>
          <p:cNvPr id="15" name="Text Placeholder 5"/>
          <p:cNvSpPr>
            <a:spLocks noGrp="1"/>
          </p:cNvSpPr>
          <p:nvPr>
            <p:ph type="body" sz="quarter" idx="16"/>
          </p:nvPr>
        </p:nvSpPr>
        <p:spPr>
          <a:xfrm>
            <a:off x="8269915" y="4434827"/>
            <a:ext cx="4065284"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sz="1632"/>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12" name="Text Placeholder 2"/>
          <p:cNvSpPr>
            <a:spLocks noGrp="1"/>
          </p:cNvSpPr>
          <p:nvPr>
            <p:ph type="body" sz="quarter" idx="12" hasCustomPrompt="1"/>
          </p:nvPr>
        </p:nvSpPr>
        <p:spPr>
          <a:xfrm>
            <a:off x="2" y="3574979"/>
            <a:ext cx="4169782" cy="3419546"/>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16" name="Text Placeholder 7"/>
          <p:cNvSpPr>
            <a:spLocks noGrp="1"/>
          </p:cNvSpPr>
          <p:nvPr>
            <p:ph type="body" sz="quarter" idx="11" hasCustomPrompt="1"/>
          </p:nvPr>
        </p:nvSpPr>
        <p:spPr>
          <a:xfrm>
            <a:off x="2" y="2014027"/>
            <a:ext cx="4183177" cy="1560952"/>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
        <p:nvSpPr>
          <p:cNvPr id="18" name="Text Placeholder 5"/>
          <p:cNvSpPr>
            <a:spLocks noGrp="1"/>
          </p:cNvSpPr>
          <p:nvPr>
            <p:ph type="body" sz="quarter" idx="10" hasCustomPrompt="1"/>
          </p:nvPr>
        </p:nvSpPr>
        <p:spPr>
          <a:xfrm>
            <a:off x="2" y="2"/>
            <a:ext cx="4183177" cy="2014026"/>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Tree>
    <p:extLst>
      <p:ext uri="{BB962C8B-B14F-4D97-AF65-F5344CB8AC3E}">
        <p14:creationId xmlns:p14="http://schemas.microsoft.com/office/powerpoint/2010/main" val="4204216947"/>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1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2557594"/>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7" name="Text Placeholder 7"/>
          <p:cNvSpPr>
            <a:spLocks noGrp="1"/>
          </p:cNvSpPr>
          <p:nvPr>
            <p:ph type="body" sz="quarter" idx="11" hasCustomPrompt="1"/>
          </p:nvPr>
        </p:nvSpPr>
        <p:spPr>
          <a:xfrm>
            <a:off x="2" y="2581883"/>
            <a:ext cx="4183177" cy="1833101"/>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
        <p:nvSpPr>
          <p:cNvPr id="3" name="Text Placeholder 2"/>
          <p:cNvSpPr>
            <a:spLocks noGrp="1"/>
          </p:cNvSpPr>
          <p:nvPr>
            <p:ph type="body" sz="quarter" idx="12" hasCustomPrompt="1"/>
          </p:nvPr>
        </p:nvSpPr>
        <p:spPr>
          <a:xfrm>
            <a:off x="2" y="4414985"/>
            <a:ext cx="4169782" cy="2579541"/>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10" name="Picture Placeholder 9"/>
          <p:cNvSpPr>
            <a:spLocks noGrp="1"/>
          </p:cNvSpPr>
          <p:nvPr>
            <p:ph type="pic" sz="quarter" idx="13"/>
          </p:nvPr>
        </p:nvSpPr>
        <p:spPr>
          <a:xfrm>
            <a:off x="4182737" y="0"/>
            <a:ext cx="8253738" cy="6994525"/>
          </a:xfrm>
        </p:spPr>
        <p:txBody>
          <a:bodyPr>
            <a:normAutofit/>
          </a:bodyPr>
          <a:lstStyle>
            <a:lvl1pPr marL="0" indent="0">
              <a:buNone/>
              <a:defRPr sz="1632"/>
            </a:lvl1pPr>
          </a:lstStyle>
          <a:p>
            <a:endParaRPr lang="en-US" dirty="0"/>
          </a:p>
        </p:txBody>
      </p:sp>
    </p:spTree>
    <p:extLst>
      <p:ext uri="{BB962C8B-B14F-4D97-AF65-F5344CB8AC3E}">
        <p14:creationId xmlns:p14="http://schemas.microsoft.com/office/powerpoint/2010/main" val="1371900201"/>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9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6" name="Text Placeholder 5"/>
          <p:cNvSpPr>
            <a:spLocks noGrp="1"/>
          </p:cNvSpPr>
          <p:nvPr>
            <p:ph type="body" sz="quarter" idx="13"/>
          </p:nvPr>
        </p:nvSpPr>
        <p:spPr>
          <a:xfrm>
            <a:off x="4182737" y="4434828"/>
            <a:ext cx="8253738"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7"/>
          <p:cNvSpPr>
            <a:spLocks noGrp="1"/>
          </p:cNvSpPr>
          <p:nvPr>
            <p:ph type="pic" sz="quarter" idx="14"/>
          </p:nvPr>
        </p:nvSpPr>
        <p:spPr>
          <a:xfrm>
            <a:off x="4182737" y="0"/>
            <a:ext cx="8253738" cy="4137187"/>
          </a:xfrm>
        </p:spPr>
        <p:txBody>
          <a:bodyPr>
            <a:normAutofit/>
          </a:bodyPr>
          <a:lstStyle>
            <a:lvl1pPr marL="0" indent="0">
              <a:buNone/>
              <a:defRPr sz="2040">
                <a:latin typeface="Segoe UI" panose="020B0502040204020203" pitchFamily="34" charset="0"/>
                <a:cs typeface="Segoe UI" panose="020B0502040204020203" pitchFamily="34" charset="0"/>
              </a:defRPr>
            </a:lvl1pPr>
          </a:lstStyle>
          <a:p>
            <a:endParaRPr lang="en-US" dirty="0"/>
          </a:p>
        </p:txBody>
      </p:sp>
    </p:spTree>
    <p:extLst>
      <p:ext uri="{BB962C8B-B14F-4D97-AF65-F5344CB8AC3E}">
        <p14:creationId xmlns:p14="http://schemas.microsoft.com/office/powerpoint/2010/main" val="3893218204"/>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10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1"/>
            <a:ext cx="4183177" cy="2143003"/>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2143003"/>
            <a:ext cx="4169782" cy="485152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Picture Placeholder 6"/>
          <p:cNvSpPr>
            <a:spLocks noGrp="1"/>
          </p:cNvSpPr>
          <p:nvPr>
            <p:ph type="pic" sz="quarter" idx="13" hasCustomPrompt="1"/>
          </p:nvPr>
        </p:nvSpPr>
        <p:spPr>
          <a:xfrm>
            <a:off x="5307967" y="476913"/>
            <a:ext cx="1399103" cy="1398905"/>
          </a:xfrm>
        </p:spPr>
        <p:txBody>
          <a:bodyPr>
            <a:normAutofit/>
          </a:bodyPr>
          <a:lstStyle>
            <a:lvl1pPr marL="0" indent="0">
              <a:buNone/>
              <a:defRPr sz="1632"/>
            </a:lvl1pPr>
          </a:lstStyle>
          <a:p>
            <a:r>
              <a:rPr lang="en-US" dirty="0"/>
              <a:t>icon</a:t>
            </a:r>
          </a:p>
        </p:txBody>
      </p:sp>
      <p:sp>
        <p:nvSpPr>
          <p:cNvPr id="10" name="Text Placeholder 9"/>
          <p:cNvSpPr>
            <a:spLocks noGrp="1"/>
          </p:cNvSpPr>
          <p:nvPr>
            <p:ph type="body" sz="quarter" idx="14" hasCustomPrompt="1"/>
          </p:nvPr>
        </p:nvSpPr>
        <p:spPr>
          <a:xfrm>
            <a:off x="7154005" y="688257"/>
            <a:ext cx="4872331" cy="976217"/>
          </a:xfrm>
        </p:spPr>
        <p:txBody>
          <a:bodyPr/>
          <a:lstStyle>
            <a:lvl1pPr marL="0" indent="0">
              <a:spcAft>
                <a:spcPts val="0"/>
              </a:spcAft>
              <a:buNone/>
              <a:defRPr>
                <a:solidFill>
                  <a:schemeClr val="tx2"/>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17" name="Picture Placeholder 6"/>
          <p:cNvSpPr>
            <a:spLocks noGrp="1"/>
          </p:cNvSpPr>
          <p:nvPr>
            <p:ph type="pic" sz="quarter" idx="15" hasCustomPrompt="1"/>
          </p:nvPr>
        </p:nvSpPr>
        <p:spPr>
          <a:xfrm>
            <a:off x="5307967" y="2051095"/>
            <a:ext cx="1399103" cy="1398905"/>
          </a:xfrm>
        </p:spPr>
        <p:txBody>
          <a:bodyPr>
            <a:normAutofit/>
          </a:bodyPr>
          <a:lstStyle>
            <a:lvl1pPr marL="0" indent="0">
              <a:buNone/>
              <a:defRPr sz="1632"/>
            </a:lvl1pPr>
          </a:lstStyle>
          <a:p>
            <a:r>
              <a:rPr lang="en-US" dirty="0"/>
              <a:t>icon</a:t>
            </a:r>
          </a:p>
        </p:txBody>
      </p:sp>
      <p:sp>
        <p:nvSpPr>
          <p:cNvPr id="18" name="Text Placeholder 9"/>
          <p:cNvSpPr>
            <a:spLocks noGrp="1"/>
          </p:cNvSpPr>
          <p:nvPr>
            <p:ph type="body" sz="quarter" idx="16" hasCustomPrompt="1"/>
          </p:nvPr>
        </p:nvSpPr>
        <p:spPr>
          <a:xfrm>
            <a:off x="7154005" y="2262439"/>
            <a:ext cx="4872331" cy="976217"/>
          </a:xfrm>
        </p:spPr>
        <p:txBody>
          <a:bodyPr/>
          <a:lstStyle>
            <a:lvl1pPr marL="0" indent="0">
              <a:spcAft>
                <a:spcPts val="0"/>
              </a:spcAft>
              <a:buNone/>
              <a:defRPr>
                <a:solidFill>
                  <a:schemeClr val="accent6">
                    <a:lumMod val="50000"/>
                  </a:schemeClr>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19" name="Picture Placeholder 6"/>
          <p:cNvSpPr>
            <a:spLocks noGrp="1"/>
          </p:cNvSpPr>
          <p:nvPr>
            <p:ph type="pic" sz="quarter" idx="17" hasCustomPrompt="1"/>
          </p:nvPr>
        </p:nvSpPr>
        <p:spPr>
          <a:xfrm>
            <a:off x="5307967" y="3625276"/>
            <a:ext cx="1399103" cy="1398905"/>
          </a:xfrm>
        </p:spPr>
        <p:txBody>
          <a:bodyPr>
            <a:normAutofit/>
          </a:bodyPr>
          <a:lstStyle>
            <a:lvl1pPr marL="0" indent="0">
              <a:buNone/>
              <a:defRPr sz="1632"/>
            </a:lvl1pPr>
          </a:lstStyle>
          <a:p>
            <a:r>
              <a:rPr lang="en-US" dirty="0"/>
              <a:t>icon</a:t>
            </a:r>
          </a:p>
        </p:txBody>
      </p:sp>
      <p:sp>
        <p:nvSpPr>
          <p:cNvPr id="20" name="Text Placeholder 9"/>
          <p:cNvSpPr>
            <a:spLocks noGrp="1"/>
          </p:cNvSpPr>
          <p:nvPr>
            <p:ph type="body" sz="quarter" idx="18" hasCustomPrompt="1"/>
          </p:nvPr>
        </p:nvSpPr>
        <p:spPr>
          <a:xfrm>
            <a:off x="7154005" y="3836620"/>
            <a:ext cx="4872331" cy="976217"/>
          </a:xfrm>
        </p:spPr>
        <p:txBody>
          <a:bodyPr/>
          <a:lstStyle>
            <a:lvl1pPr marL="0" indent="0">
              <a:spcAft>
                <a:spcPts val="0"/>
              </a:spcAft>
              <a:buNone/>
              <a:defRPr>
                <a:solidFill>
                  <a:schemeClr val="accent5"/>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21" name="Picture Placeholder 6"/>
          <p:cNvSpPr>
            <a:spLocks noGrp="1"/>
          </p:cNvSpPr>
          <p:nvPr>
            <p:ph type="pic" sz="quarter" idx="19" hasCustomPrompt="1"/>
          </p:nvPr>
        </p:nvSpPr>
        <p:spPr>
          <a:xfrm>
            <a:off x="5307967" y="5199458"/>
            <a:ext cx="1399103" cy="1398905"/>
          </a:xfrm>
        </p:spPr>
        <p:txBody>
          <a:bodyPr>
            <a:normAutofit/>
          </a:bodyPr>
          <a:lstStyle>
            <a:lvl1pPr marL="0" indent="0">
              <a:buNone/>
              <a:defRPr sz="1632"/>
            </a:lvl1pPr>
          </a:lstStyle>
          <a:p>
            <a:r>
              <a:rPr lang="en-US" dirty="0"/>
              <a:t>icon</a:t>
            </a:r>
          </a:p>
        </p:txBody>
      </p:sp>
      <p:sp>
        <p:nvSpPr>
          <p:cNvPr id="22" name="Text Placeholder 9"/>
          <p:cNvSpPr>
            <a:spLocks noGrp="1"/>
          </p:cNvSpPr>
          <p:nvPr>
            <p:ph type="body" sz="quarter" idx="20" hasCustomPrompt="1"/>
          </p:nvPr>
        </p:nvSpPr>
        <p:spPr>
          <a:xfrm>
            <a:off x="7154005" y="5410802"/>
            <a:ext cx="4872331" cy="976217"/>
          </a:xfrm>
        </p:spPr>
        <p:txBody>
          <a:bodyPr/>
          <a:lstStyle>
            <a:lvl1pPr marL="0" indent="0">
              <a:spcAft>
                <a:spcPts val="0"/>
              </a:spcAft>
              <a:buNone/>
              <a:defRPr>
                <a:solidFill>
                  <a:schemeClr val="accent6"/>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Tree>
    <p:extLst>
      <p:ext uri="{BB962C8B-B14F-4D97-AF65-F5344CB8AC3E}">
        <p14:creationId xmlns:p14="http://schemas.microsoft.com/office/powerpoint/2010/main" val="3555786066"/>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12_Split layout ">
    <p:spTree>
      <p:nvGrpSpPr>
        <p:cNvPr id="1" name=""/>
        <p:cNvGrpSpPr/>
        <p:nvPr/>
      </p:nvGrpSpPr>
      <p:grpSpPr>
        <a:xfrm>
          <a:off x="0" y="0"/>
          <a:ext cx="0" cy="0"/>
          <a:chOff x="0" y="0"/>
          <a:chExt cx="0" cy="0"/>
        </a:xfrm>
      </p:grpSpPr>
      <p:sp>
        <p:nvSpPr>
          <p:cNvPr id="7" name="Content Placeholder 6"/>
          <p:cNvSpPr>
            <a:spLocks noGrp="1"/>
          </p:cNvSpPr>
          <p:nvPr>
            <p:ph sz="quarter" idx="15"/>
          </p:nvPr>
        </p:nvSpPr>
        <p:spPr>
          <a:xfrm>
            <a:off x="4346289" y="1468527"/>
            <a:ext cx="7819758" cy="48411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1"/>
            <a:ext cx="4183177" cy="2143003"/>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2143003"/>
            <a:ext cx="4169782" cy="485152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Tree>
    <p:extLst>
      <p:ext uri="{BB962C8B-B14F-4D97-AF65-F5344CB8AC3E}">
        <p14:creationId xmlns:p14="http://schemas.microsoft.com/office/powerpoint/2010/main" val="13861706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894674"/>
      </p:ext>
    </p:extLst>
  </p:cSld>
  <p:clrMapOvr>
    <a:masterClrMapping/>
  </p:clrMapOvr>
  <p:transition>
    <p:fade/>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15_Split layout ">
    <p:spTree>
      <p:nvGrpSpPr>
        <p:cNvPr id="1" name=""/>
        <p:cNvGrpSpPr/>
        <p:nvPr/>
      </p:nvGrpSpPr>
      <p:grpSpPr>
        <a:xfrm>
          <a:off x="0" y="0"/>
          <a:ext cx="0" cy="0"/>
          <a:chOff x="0" y="0"/>
          <a:chExt cx="0" cy="0"/>
        </a:xfrm>
      </p:grpSpPr>
      <p:sp>
        <p:nvSpPr>
          <p:cNvPr id="7" name="Content Placeholder 6"/>
          <p:cNvSpPr>
            <a:spLocks noGrp="1"/>
          </p:cNvSpPr>
          <p:nvPr>
            <p:ph sz="quarter" idx="15"/>
          </p:nvPr>
        </p:nvSpPr>
        <p:spPr>
          <a:xfrm>
            <a:off x="4346289" y="1468527"/>
            <a:ext cx="7819758" cy="48411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2" y="2"/>
            <a:ext cx="4183177" cy="3502222"/>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8" name="Text Placeholder 2"/>
          <p:cNvSpPr>
            <a:spLocks noGrp="1"/>
          </p:cNvSpPr>
          <p:nvPr>
            <p:ph type="body" sz="quarter" idx="12" hasCustomPrompt="1"/>
          </p:nvPr>
        </p:nvSpPr>
        <p:spPr>
          <a:xfrm>
            <a:off x="2" y="3502223"/>
            <a:ext cx="4169782" cy="349230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Tree>
    <p:extLst>
      <p:ext uri="{BB962C8B-B14F-4D97-AF65-F5344CB8AC3E}">
        <p14:creationId xmlns:p14="http://schemas.microsoft.com/office/powerpoint/2010/main" val="2932265493"/>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userDrawn="1">
  <p:cSld name="8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3911584985"/>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10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4252668500"/>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11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922693784"/>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12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1636343095"/>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13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2939070300"/>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14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4260252740"/>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15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3716731973"/>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704160432"/>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1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8487068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355250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2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653843609"/>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3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840462855"/>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4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2180980267"/>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5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1541149321"/>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6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191556441"/>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1_Secti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683931353"/>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9_Sectio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2533101444"/>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2_Sectio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479670345"/>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3_Sectio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827102334"/>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4_Sectio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1319103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9_Title Master: Light">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8161438" y="270454"/>
            <a:ext cx="4010763" cy="1206168"/>
          </a:xfrm>
        </p:spPr>
        <p:txBody>
          <a:bodyPr>
            <a:noAutofit/>
          </a:bodyPr>
          <a:lstStyle>
            <a:lvl1pPr marL="0" indent="1620">
              <a:lnSpc>
                <a:spcPct val="70000"/>
              </a:lnSpc>
              <a:defRPr sz="4080" b="0" baseline="0">
                <a:solidFill>
                  <a:schemeClr val="accent1"/>
                </a:solidFill>
                <a:latin typeface="Arial Black" panose="020B0A04020102020204" pitchFamily="34" charset="0"/>
              </a:defRPr>
            </a:lvl1pPr>
            <a:lvl2pPr marL="56656" indent="0">
              <a:lnSpc>
                <a:spcPct val="80000"/>
              </a:lnSpc>
              <a:spcAft>
                <a:spcPts val="0"/>
              </a:spcAft>
              <a:defRPr sz="2448" b="0" cap="all" baseline="0">
                <a:solidFill>
                  <a:schemeClr val="accent1"/>
                </a:solidFill>
                <a:latin typeface="Arial Black" panose="020B0A04020102020204" pitchFamily="34" charset="0"/>
              </a:defRPr>
            </a:lvl2pPr>
            <a:lvl3pPr marL="56656" indent="0">
              <a:lnSpc>
                <a:spcPct val="80000"/>
              </a:lnSpc>
              <a:spcAft>
                <a:spcPts val="0"/>
              </a:spcAft>
              <a:defRPr sz="1836" b="0" cap="all" baseline="0">
                <a:solidFill>
                  <a:schemeClr val="accent1"/>
                </a:solidFill>
                <a:latin typeface="Arial Black" panose="020B0A04020102020204" pitchFamily="34" charset="0"/>
              </a:defRPr>
            </a:lvl3pPr>
            <a:lvl4pPr marL="56656" indent="0">
              <a:lnSpc>
                <a:spcPct val="80000"/>
              </a:lnSpc>
              <a:buNone/>
              <a:defRPr sz="1836" b="0" cap="all" baseline="0">
                <a:solidFill>
                  <a:schemeClr val="accent1"/>
                </a:solidFill>
                <a:latin typeface="Arial Black" panose="020B0A04020102020204" pitchFamily="34" charset="0"/>
              </a:defRPr>
            </a:lvl4pPr>
            <a:lvl5pPr marL="56656" indent="0">
              <a:lnSpc>
                <a:spcPct val="80000"/>
              </a:lnSpc>
              <a:buNone/>
              <a:defRPr sz="1836" b="0" cap="all" baseline="0">
                <a:solidFill>
                  <a:schemeClr val="accent1"/>
                </a:solidFill>
                <a:latin typeface="Arial Black" panose="020B0A04020102020204" pitchFamily="34" charset="0"/>
              </a:defRPr>
            </a:lvl5pPr>
            <a:lvl6pPr marL="346410" indent="0">
              <a:buNone/>
              <a:defRPr/>
            </a:lvl6pPr>
            <a:lvl7pPr>
              <a:defRPr/>
            </a:lvl7pPr>
            <a:lvl8pPr>
              <a:defRPr/>
            </a:lvl8pPr>
          </a:lstStyle>
          <a:p>
            <a:pPr lvl="0"/>
            <a:r>
              <a:rPr lang="en-US"/>
              <a:t>First level</a:t>
            </a:r>
          </a:p>
        </p:txBody>
      </p:sp>
      <p:sp>
        <p:nvSpPr>
          <p:cNvPr id="7" name="Text Placeholder 6"/>
          <p:cNvSpPr>
            <a:spLocks noGrp="1"/>
          </p:cNvSpPr>
          <p:nvPr>
            <p:ph type="body" sz="quarter" idx="14" hasCustomPrompt="1"/>
          </p:nvPr>
        </p:nvSpPr>
        <p:spPr>
          <a:xfrm>
            <a:off x="8161437" y="1554339"/>
            <a:ext cx="4041854" cy="1476622"/>
          </a:xfrm>
        </p:spPr>
        <p:txBody>
          <a:bodyPr>
            <a:normAutofit/>
          </a:bodyPr>
          <a:lstStyle>
            <a:lvl1pPr marL="0" indent="0">
              <a:defRPr sz="1632" b="0">
                <a:solidFill>
                  <a:schemeClr val="bg1"/>
                </a:solidFill>
                <a:latin typeface="Arial Black" panose="020B0A04020102020204" pitchFamily="34" charset="0"/>
              </a:defRPr>
            </a:lvl1pPr>
            <a:lvl2pPr marL="0" indent="0">
              <a:spcAft>
                <a:spcPts val="0"/>
              </a:spcAft>
              <a:defRPr sz="1632">
                <a:solidFill>
                  <a:schemeClr val="bg1"/>
                </a:solidFill>
                <a:latin typeface="Arial" panose="020B0604020202020204" pitchFamily="34" charset="0"/>
                <a:cs typeface="Arial" panose="020B0604020202020204" pitchFamily="34" charset="0"/>
              </a:defRPr>
            </a:lvl2pPr>
            <a:lvl3pPr marL="0" indent="0">
              <a:lnSpc>
                <a:spcPct val="110000"/>
              </a:lnSpc>
              <a:spcAft>
                <a:spcPts val="612"/>
              </a:spcAft>
              <a:buFont typeface="Arial" panose="020B0604020202020204" pitchFamily="34" charset="0"/>
              <a:buNone/>
              <a:defRPr sz="1632">
                <a:solidFill>
                  <a:schemeClr val="bg1"/>
                </a:solidFill>
                <a:latin typeface="Arial" panose="020B0604020202020204" pitchFamily="34" charset="0"/>
                <a:cs typeface="Arial" panose="020B0604020202020204" pitchFamily="34" charset="0"/>
              </a:defRPr>
            </a:lvl3pPr>
            <a:lvl4pPr marL="0" indent="0">
              <a:lnSpc>
                <a:spcPct val="110000"/>
              </a:lnSpc>
              <a:spcBef>
                <a:spcPts val="0"/>
              </a:spcBef>
              <a:buNone/>
              <a:defRPr sz="1632">
                <a:solidFill>
                  <a:schemeClr val="bg1"/>
                </a:solidFill>
                <a:latin typeface="Arial" panose="020B0604020202020204" pitchFamily="34" charset="0"/>
                <a:cs typeface="Arial" panose="020B0604020202020204" pitchFamily="34" charset="0"/>
              </a:defRPr>
            </a:lvl4pPr>
            <a:lvl5pPr marL="0" indent="0">
              <a:buFont typeface="Arial" panose="020B0604020202020204" pitchFamily="34" charset="0"/>
              <a:buNone/>
              <a:defRPr sz="2040">
                <a:solidFill>
                  <a:schemeClr val="tx1"/>
                </a:solidFill>
              </a:defRPr>
            </a:lvl5pPr>
            <a:lvl6pPr marL="351267" indent="-176443">
              <a:buFont typeface="Graphik" panose="020B0503030202060203" pitchFamily="34" charset="0"/>
              <a:buChar char="–"/>
              <a:defRPr sz="1632">
                <a:solidFill>
                  <a:schemeClr val="tx1"/>
                </a:solidFill>
              </a:defRPr>
            </a:lvl6pPr>
            <a:lvl7pPr marL="0" indent="0">
              <a:defRPr sz="1428" b="1">
                <a:solidFill>
                  <a:schemeClr val="tx1"/>
                </a:solidFill>
                <a:latin typeface="+mj-lt"/>
              </a:defRPr>
            </a:lvl7pPr>
            <a:lvl8pPr marL="0" indent="0">
              <a:defRPr sz="1428" baseline="0">
                <a:solidFill>
                  <a:schemeClr val="tx1"/>
                </a:solidFill>
                <a:latin typeface="+mn-lt"/>
              </a:defRPr>
            </a:lvl8pPr>
            <a:lvl9pPr marL="0" indent="0">
              <a:lnSpc>
                <a:spcPct val="100000"/>
              </a:lnSpc>
              <a:spcAft>
                <a:spcPts val="816"/>
              </a:spcAft>
              <a:defRPr sz="1428">
                <a:solidFill>
                  <a:schemeClr val="tx1"/>
                </a:solidFill>
                <a:latin typeface="+mn-lt"/>
              </a:defRPr>
            </a:lvl9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9"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613696944"/>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13_Sec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4050814419"/>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11_Section">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2434842091"/>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5_Section">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994096875"/>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10_Section">
    <p:bg>
      <p:bgPr>
        <a:solidFill>
          <a:schemeClr val="accent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646578923"/>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6_Section">
    <p:bg>
      <p:bgPr>
        <a:solidFill>
          <a:schemeClr val="accent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683828268"/>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7_Section">
    <p:bg>
      <p:bgPr>
        <a:solidFill>
          <a:schemeClr val="accent4"/>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901050652"/>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8_Section">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117697047"/>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14_Section">
    <p:bg>
      <p:bgPr>
        <a:solidFill>
          <a:schemeClr val="accent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330744466"/>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12_Section">
    <p:bg>
      <p:bgPr>
        <a:solidFill>
          <a:schemeClr val="accent6"/>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585832211"/>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4"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4789307"/>
          </a:xfrm>
        </p:spPr>
        <p:txBody>
          <a:bodyPr/>
          <a:lstStyle>
            <a:lvl1pPr marL="0" indent="0">
              <a:buNone/>
              <a:defRPr/>
            </a:lvl1pPr>
            <a:lvl2pPr marL="466209" indent="0">
              <a:buNone/>
              <a:defRPr/>
            </a:lvl2pPr>
            <a:lvl3pPr marL="932418" indent="0">
              <a:buNone/>
              <a:defRPr/>
            </a:lvl3pPr>
            <a:lvl4pPr marL="1398627" indent="0">
              <a:buNone/>
              <a:defRPr/>
            </a:lvl4pPr>
            <a:lvl5pPr marL="186483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71593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218238" y="290393"/>
            <a:ext cx="5829598" cy="708271"/>
          </a:xfrm>
        </p:spPr>
        <p:txBody>
          <a:bodyPr/>
          <a:lstStyle>
            <a:lvl1pPr marL="0" indent="0">
              <a:lnSpc>
                <a:spcPct val="85000"/>
              </a:lnSpc>
              <a:spcBef>
                <a:spcPts val="0"/>
              </a:spcBef>
              <a:spcAft>
                <a:spcPts val="0"/>
              </a:spcAft>
              <a:defRPr sz="1632" b="1" cap="all" baseline="0"/>
            </a:lvl1pPr>
            <a:lvl2pPr marL="0" indent="0">
              <a:lnSpc>
                <a:spcPct val="76000"/>
              </a:lnSpc>
              <a:spcBef>
                <a:spcPts val="0"/>
              </a:spcBef>
              <a:spcAft>
                <a:spcPts val="0"/>
              </a:spcAft>
              <a:buNone/>
              <a:defRPr sz="2652" b="0" cap="all" baseline="0">
                <a:latin typeface="Arial Black" panose="020B0A04020102020204" pitchFamily="34" charset="0"/>
              </a:defRPr>
            </a:lvl2pPr>
            <a:lvl3pPr>
              <a:lnSpc>
                <a:spcPct val="75000"/>
              </a:lnSpc>
              <a:spcAft>
                <a:spcPts val="0"/>
              </a:spcAft>
              <a:defRPr sz="2448"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8642" y="388585"/>
            <a:ext cx="5829599" cy="1010321"/>
          </a:xfrm>
        </p:spPr>
        <p:txBody>
          <a:bodyPr/>
          <a:lstStyle/>
          <a:p>
            <a:r>
              <a:rPr lang="en-US"/>
              <a:t>Click to edit Master title style</a:t>
            </a:r>
          </a:p>
        </p:txBody>
      </p:sp>
      <p:sp>
        <p:nvSpPr>
          <p:cNvPr id="12" name="Content Placeholder 11"/>
          <p:cNvSpPr>
            <a:spLocks noGrp="1"/>
          </p:cNvSpPr>
          <p:nvPr>
            <p:ph sz="quarter" idx="18"/>
          </p:nvPr>
        </p:nvSpPr>
        <p:spPr>
          <a:xfrm>
            <a:off x="388641" y="1865210"/>
            <a:ext cx="8744396" cy="1563505"/>
          </a:xfrm>
        </p:spPr>
        <p:txBody>
          <a:bodyPr/>
          <a:lstStyle>
            <a:lvl3pPr marL="524472" indent="-234718">
              <a:buFont typeface="Graphik" panose="020B0503030202060203" pitchFamily="34" charset="0"/>
              <a:buChar char="–"/>
              <a:defRPr/>
            </a:lvl3pPr>
            <a:lvl5pPr marL="874121" indent="-181299">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11"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2914812930"/>
      </p:ext>
    </p:extLst>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extBox 5"/>
          <p:cNvSpPr txBox="1"/>
          <p:nvPr userDrawn="1"/>
        </p:nvSpPr>
        <p:spPr>
          <a:xfrm>
            <a:off x="310912" y="3480368"/>
            <a:ext cx="11918289" cy="3125571"/>
          </a:xfrm>
          <a:prstGeom prst="rect">
            <a:avLst/>
          </a:prstGeom>
          <a:noFill/>
          <a:ln>
            <a:noFill/>
          </a:ln>
        </p:spPr>
        <p:txBody>
          <a:bodyPr vert="horz" wrap="square" lIns="248694" tIns="186521" rIns="124347" bIns="62174" rtlCol="0" anchor="t" anchorCtr="0">
            <a:noAutofit/>
          </a:bodyPr>
          <a:lstStyle/>
          <a:p>
            <a:pPr defTabSz="621716" eaLnBrk="1" fontAlgn="auto" hangingPunct="1">
              <a:lnSpc>
                <a:spcPct val="90000"/>
              </a:lnSpc>
              <a:spcBef>
                <a:spcPts val="0"/>
              </a:spcBef>
              <a:spcAft>
                <a:spcPts val="816"/>
              </a:spcAft>
              <a:defRPr/>
            </a:pPr>
            <a:r>
              <a:rPr lang="en-US" sz="1224" dirty="0">
                <a:solidFill>
                  <a:srgbClr val="000000">
                    <a:alpha val="87000"/>
                  </a:srgbClr>
                </a:solidFill>
                <a:cs typeface="Segoe UI" panose="020B0502040204020203" pitchFamily="34" charset="0"/>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pPr defTabSz="621716" eaLnBrk="1" fontAlgn="auto" hangingPunct="1">
              <a:lnSpc>
                <a:spcPct val="90000"/>
              </a:lnSpc>
              <a:spcBef>
                <a:spcPts val="0"/>
              </a:spcBef>
              <a:spcAft>
                <a:spcPts val="816"/>
              </a:spcAft>
              <a:defRPr/>
            </a:pPr>
            <a:r>
              <a:rPr lang="en-US" sz="1224" dirty="0">
                <a:solidFill>
                  <a:srgbClr val="000000">
                    <a:alpha val="87000"/>
                  </a:srgbClr>
                </a:solidFill>
                <a:cs typeface="Segoe UI" panose="020B0502040204020203" pitchFamily="34" charset="0"/>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defTabSz="621716" eaLnBrk="1" fontAlgn="auto" hangingPunct="1">
              <a:lnSpc>
                <a:spcPct val="90000"/>
              </a:lnSpc>
              <a:spcBef>
                <a:spcPts val="0"/>
              </a:spcBef>
              <a:spcAft>
                <a:spcPts val="408"/>
              </a:spcAft>
              <a:defRPr/>
            </a:pPr>
            <a:r>
              <a:rPr lang="en-US" sz="1224" dirty="0">
                <a:solidFill>
                  <a:srgbClr val="000000">
                    <a:alpha val="87000"/>
                  </a:srgbClr>
                </a:solidFill>
                <a:cs typeface="Segoe UI" panose="020B0502040204020203" pitchFamily="34" charset="0"/>
              </a:rPr>
              <a:t>For more information, see Use of Microsoft Copyrighted Content at</a:t>
            </a:r>
          </a:p>
          <a:p>
            <a:pPr algn="ctr" defTabSz="621716" eaLnBrk="1" fontAlgn="auto" hangingPunct="1">
              <a:lnSpc>
                <a:spcPct val="90000"/>
              </a:lnSpc>
              <a:spcBef>
                <a:spcPts val="0"/>
              </a:spcBef>
              <a:spcAft>
                <a:spcPts val="816"/>
              </a:spcAft>
              <a:defRPr/>
            </a:pPr>
            <a:r>
              <a:rPr lang="en-US" sz="1224" u="sng" dirty="0">
                <a:solidFill>
                  <a:prstClr val="black"/>
                </a:solidFill>
                <a:cs typeface="Segoe UI" panose="020B0502040204020203" pitchFamily="34" charset="0"/>
                <a:hlinkClick r:id="rId2" tooltip="http://www.microsoft.com/en-us/legal/intellectualproperty/Permissions/default.aspx"/>
              </a:rPr>
              <a:t>http://www.microsoft.com/en-us/legal/intellectualproperty/Permissions/default.aspx</a:t>
            </a:r>
            <a:endParaRPr lang="en-US" sz="1224" dirty="0">
              <a:solidFill>
                <a:prstClr val="black"/>
              </a:solidFill>
              <a:cs typeface="Segoe UI" panose="020B0502040204020203" pitchFamily="34" charset="0"/>
            </a:endParaRPr>
          </a:p>
          <a:p>
            <a:pPr defTabSz="621716" eaLnBrk="1" fontAlgn="auto" hangingPunct="1">
              <a:lnSpc>
                <a:spcPct val="90000"/>
              </a:lnSpc>
              <a:spcBef>
                <a:spcPts val="0"/>
              </a:spcBef>
              <a:spcAft>
                <a:spcPts val="816"/>
              </a:spcAft>
              <a:defRPr/>
            </a:pPr>
            <a:r>
              <a:rPr lang="en-IN" sz="1224" dirty="0">
                <a:solidFill>
                  <a:srgbClr val="000000">
                    <a:alpha val="87000"/>
                  </a:srgbClr>
                </a:solidFill>
                <a:cs typeface="Segoe UI" panose="020B0502040204020203" pitchFamily="34" charset="0"/>
              </a:rPr>
              <a:t>Azure, Hyper-V, Microsoft, Microsoft Corporate Logo, Windows PowerShell,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a:p>
            <a:pPr defTabSz="621716" eaLnBrk="1" fontAlgn="auto" hangingPunct="1">
              <a:lnSpc>
                <a:spcPct val="90000"/>
              </a:lnSpc>
              <a:spcBef>
                <a:spcPts val="0"/>
              </a:spcBef>
              <a:spcAft>
                <a:spcPts val="816"/>
              </a:spcAft>
              <a:defRPr/>
            </a:pPr>
            <a:endParaRPr lang="en-US" sz="1360" dirty="0">
              <a:solidFill>
                <a:srgbClr val="000000">
                  <a:alpha val="87000"/>
                </a:srgbClr>
              </a:solidFill>
              <a:cs typeface="Segoe UI" panose="020B0502040204020203" pitchFamily="34" charset="0"/>
            </a:endParaRPr>
          </a:p>
        </p:txBody>
      </p:sp>
      <p:sp>
        <p:nvSpPr>
          <p:cNvPr id="7" name="TextBox 6"/>
          <p:cNvSpPr txBox="1"/>
          <p:nvPr userDrawn="1"/>
        </p:nvSpPr>
        <p:spPr>
          <a:xfrm>
            <a:off x="317009" y="106055"/>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496" b="1" dirty="0">
                <a:solidFill>
                  <a:srgbClr val="000000"/>
                </a:solidFill>
                <a:cs typeface="Segoe UI" panose="020B0502040204020203" pitchFamily="34" charset="0"/>
              </a:rPr>
              <a:t>Conditions and Terms of Use</a:t>
            </a:r>
            <a:endParaRPr lang="en-US" sz="1496" dirty="0">
              <a:solidFill>
                <a:srgbClr val="000000"/>
              </a:solidFill>
              <a:cs typeface="Segoe UI" panose="020B0502040204020203" pitchFamily="34" charset="0"/>
            </a:endParaRPr>
          </a:p>
        </p:txBody>
      </p:sp>
      <p:sp>
        <p:nvSpPr>
          <p:cNvPr id="8" name="TextBox 7"/>
          <p:cNvSpPr txBox="1"/>
          <p:nvPr userDrawn="1"/>
        </p:nvSpPr>
        <p:spPr>
          <a:xfrm>
            <a:off x="313961" y="2926075"/>
            <a:ext cx="3212756" cy="377922"/>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496" b="1" dirty="0">
                <a:solidFill>
                  <a:srgbClr val="000000"/>
                </a:solidFill>
                <a:cs typeface="Segoe UI" panose="020B0502040204020203" pitchFamily="34" charset="0"/>
              </a:rPr>
              <a:t>Copyright and Trademarks</a:t>
            </a:r>
          </a:p>
        </p:txBody>
      </p:sp>
      <p:sp>
        <p:nvSpPr>
          <p:cNvPr id="9" name="TextBox 8"/>
          <p:cNvSpPr txBox="1"/>
          <p:nvPr userDrawn="1"/>
        </p:nvSpPr>
        <p:spPr>
          <a:xfrm>
            <a:off x="310912" y="386063"/>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088" dirty="0">
                <a:solidFill>
                  <a:srgbClr val="277EB5"/>
                </a:solidFill>
                <a:cs typeface="Segoe UI" panose="020B0502040204020203" pitchFamily="34" charset="0"/>
              </a:rPr>
              <a:t>Microsoft Confidential</a:t>
            </a:r>
          </a:p>
        </p:txBody>
      </p:sp>
      <p:sp>
        <p:nvSpPr>
          <p:cNvPr id="10" name="TextBox 9"/>
          <p:cNvSpPr txBox="1"/>
          <p:nvPr userDrawn="1"/>
        </p:nvSpPr>
        <p:spPr>
          <a:xfrm>
            <a:off x="310912" y="3176286"/>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088" dirty="0">
                <a:solidFill>
                  <a:srgbClr val="277EB5"/>
                </a:solidFill>
                <a:cs typeface="Segoe UI" panose="020B0502040204020203" pitchFamily="34" charset="0"/>
              </a:rPr>
              <a:t>© 2016 Microsoft Corporation. All rights reserved.</a:t>
            </a:r>
          </a:p>
        </p:txBody>
      </p:sp>
      <p:sp>
        <p:nvSpPr>
          <p:cNvPr id="11" name="TextBox 10"/>
          <p:cNvSpPr txBox="1"/>
          <p:nvPr userDrawn="1"/>
        </p:nvSpPr>
        <p:spPr>
          <a:xfrm>
            <a:off x="310912" y="626158"/>
            <a:ext cx="11918289" cy="2486942"/>
          </a:xfrm>
          <a:prstGeom prst="rect">
            <a:avLst/>
          </a:prstGeom>
          <a:noFill/>
          <a:ln>
            <a:noFill/>
          </a:ln>
        </p:spPr>
        <p:txBody>
          <a:bodyPr vert="horz" wrap="square" lIns="248694" tIns="186521" rIns="124347" bIns="62174" rtlCol="0" anchor="t" anchorCtr="0">
            <a:normAutofit/>
          </a:bodyPr>
          <a:lstStyle/>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Training package content, including URLs and other Internet Web 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a:t>
            </a:r>
          </a:p>
          <a:p>
            <a:pPr defTabSz="621716" eaLnBrk="1" fontAlgn="auto" hangingPunct="1">
              <a:spcBef>
                <a:spcPts val="0"/>
              </a:spcBef>
              <a:spcAft>
                <a:spcPts val="816"/>
              </a:spcAft>
              <a:defRPr/>
            </a:pPr>
            <a:endParaRPr lang="en-US" sz="1360" dirty="0">
              <a:solidFill>
                <a:srgbClr val="000000">
                  <a:alpha val="87000"/>
                </a:srgbClr>
              </a:solidFill>
              <a:cs typeface="Segoe UI" panose="020B0502040204020203" pitchFamily="34" charset="0"/>
            </a:endParaRPr>
          </a:p>
        </p:txBody>
      </p:sp>
    </p:spTree>
    <p:extLst>
      <p:ext uri="{BB962C8B-B14F-4D97-AF65-F5344CB8AC3E}">
        <p14:creationId xmlns:p14="http://schemas.microsoft.com/office/powerpoint/2010/main" val="22237744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45316368"/>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41371"/>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
        <p:nvSpPr>
          <p:cNvPr id="3" name="Text Placeholder 2">
            <a:extLst>
              <a:ext uri="{FF2B5EF4-FFF2-40B4-BE49-F238E27FC236}">
                <a16:creationId xmlns:a16="http://schemas.microsoft.com/office/drawing/2014/main" id="{47D21F7F-CA5F-4609-9E53-094261A2A868}"/>
              </a:ext>
            </a:extLst>
          </p:cNvPr>
          <p:cNvSpPr>
            <a:spLocks noGrp="1"/>
          </p:cNvSpPr>
          <p:nvPr>
            <p:ph type="body" sz="quarter" idx="13" hasCustomPrompt="1"/>
          </p:nvPr>
        </p:nvSpPr>
        <p:spPr>
          <a:xfrm>
            <a:off x="8047017" y="291533"/>
            <a:ext cx="4023345" cy="553998"/>
          </a:xfrm>
          <a:noFill/>
        </p:spPr>
        <p:txBody>
          <a:bodyPr vert="horz" wrap="square" lIns="164592" tIns="109728" rIns="164592" bIns="109728" rtlCol="0">
            <a:spAutoFit/>
          </a:bodyPr>
          <a:lstStyle>
            <a:lvl1pPr marL="0" indent="0" algn="r">
              <a:buNone/>
              <a:defRPr lang="en-US" sz="2400" dirty="0">
                <a:gradFill>
                  <a:gsLst>
                    <a:gs pos="91000">
                      <a:schemeClr val="tx1"/>
                    </a:gs>
                    <a:gs pos="0">
                      <a:schemeClr val="tx1"/>
                    </a:gs>
                  </a:gsLst>
                  <a:lin ang="5400000" scaled="0"/>
                </a:gradFill>
                <a:latin typeface="+mn-lt"/>
              </a:defRPr>
            </a:lvl1pPr>
          </a:lstStyle>
          <a:p>
            <a:pPr marL="228600" lvl="0" indent="-228600">
              <a:spcBef>
                <a:spcPts val="0"/>
              </a:spcBef>
            </a:pPr>
            <a:r>
              <a:rPr lang="en-US" dirty="0"/>
              <a:t>Session Code</a:t>
            </a:r>
          </a:p>
        </p:txBody>
      </p:sp>
    </p:spTree>
    <p:extLst>
      <p:ext uri="{BB962C8B-B14F-4D97-AF65-F5344CB8AC3E}">
        <p14:creationId xmlns:p14="http://schemas.microsoft.com/office/powerpoint/2010/main" val="1883042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5366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934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65278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3842694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78551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25977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044142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9840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909304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709605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04891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02362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a:t>Click to edit Master title style</a:t>
            </a:r>
            <a:endParaRPr lang="en-US" dirty="0"/>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4925696" cy="6995160"/>
          </a:xfrm>
          <a:prstGeom prst="rect">
            <a:avLst/>
          </a:prstGeom>
        </p:spPr>
      </p:pic>
    </p:spTree>
    <p:extLst>
      <p:ext uri="{BB962C8B-B14F-4D97-AF65-F5344CB8AC3E}">
        <p14:creationId xmlns:p14="http://schemas.microsoft.com/office/powerpoint/2010/main" val="1169953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1861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14669714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393605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234513"/>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8_Title Master: Light">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8161438" y="270454"/>
            <a:ext cx="4010763" cy="1206168"/>
          </a:xfrm>
        </p:spPr>
        <p:txBody>
          <a:bodyPr>
            <a:noAutofit/>
          </a:bodyPr>
          <a:lstStyle>
            <a:lvl1pPr marL="0" indent="1620">
              <a:lnSpc>
                <a:spcPct val="70000"/>
              </a:lnSpc>
              <a:defRPr sz="4080" b="0" baseline="0">
                <a:solidFill>
                  <a:schemeClr val="accent1"/>
                </a:solidFill>
                <a:latin typeface="Arial Black" panose="020B0A04020102020204" pitchFamily="34" charset="0"/>
              </a:defRPr>
            </a:lvl1pPr>
            <a:lvl2pPr marL="56656" indent="0">
              <a:lnSpc>
                <a:spcPct val="80000"/>
              </a:lnSpc>
              <a:spcAft>
                <a:spcPts val="0"/>
              </a:spcAft>
              <a:defRPr sz="2448" b="0" cap="all" baseline="0">
                <a:solidFill>
                  <a:schemeClr val="accent1"/>
                </a:solidFill>
                <a:latin typeface="Arial Black" panose="020B0A04020102020204" pitchFamily="34" charset="0"/>
              </a:defRPr>
            </a:lvl2pPr>
            <a:lvl3pPr marL="56656" indent="0">
              <a:lnSpc>
                <a:spcPct val="80000"/>
              </a:lnSpc>
              <a:spcAft>
                <a:spcPts val="0"/>
              </a:spcAft>
              <a:defRPr sz="1836" b="0" cap="all" baseline="0">
                <a:solidFill>
                  <a:schemeClr val="accent1"/>
                </a:solidFill>
                <a:latin typeface="Arial Black" panose="020B0A04020102020204" pitchFamily="34" charset="0"/>
              </a:defRPr>
            </a:lvl3pPr>
            <a:lvl4pPr marL="56656" indent="0">
              <a:lnSpc>
                <a:spcPct val="80000"/>
              </a:lnSpc>
              <a:buNone/>
              <a:defRPr sz="1836" b="0" cap="all" baseline="0">
                <a:solidFill>
                  <a:schemeClr val="accent1"/>
                </a:solidFill>
                <a:latin typeface="Arial Black" panose="020B0A04020102020204" pitchFamily="34" charset="0"/>
              </a:defRPr>
            </a:lvl4pPr>
            <a:lvl5pPr marL="56656" indent="0">
              <a:lnSpc>
                <a:spcPct val="80000"/>
              </a:lnSpc>
              <a:buNone/>
              <a:defRPr sz="1836" b="0" cap="all" baseline="0">
                <a:solidFill>
                  <a:schemeClr val="accent1"/>
                </a:solidFill>
                <a:latin typeface="Arial Black" panose="020B0A04020102020204" pitchFamily="34" charset="0"/>
              </a:defRPr>
            </a:lvl5pPr>
            <a:lvl6pPr marL="346410" indent="0">
              <a:buNone/>
              <a:defRPr/>
            </a:lvl6pPr>
            <a:lvl7pPr>
              <a:defRPr/>
            </a:lvl7pPr>
            <a:lvl8pPr>
              <a:defRPr/>
            </a:lvl8pPr>
          </a:lstStyle>
          <a:p>
            <a:pPr lvl="0"/>
            <a:r>
              <a:rPr lang="en-US"/>
              <a:t>First level</a:t>
            </a:r>
          </a:p>
        </p:txBody>
      </p:sp>
      <p:sp>
        <p:nvSpPr>
          <p:cNvPr id="7" name="Text Placeholder 6"/>
          <p:cNvSpPr>
            <a:spLocks noGrp="1"/>
          </p:cNvSpPr>
          <p:nvPr>
            <p:ph type="body" sz="quarter" idx="14" hasCustomPrompt="1"/>
          </p:nvPr>
        </p:nvSpPr>
        <p:spPr>
          <a:xfrm>
            <a:off x="8161437" y="1554339"/>
            <a:ext cx="4041854" cy="1476622"/>
          </a:xfrm>
        </p:spPr>
        <p:txBody>
          <a:bodyPr>
            <a:normAutofit/>
          </a:bodyPr>
          <a:lstStyle>
            <a:lvl1pPr marL="0" indent="0">
              <a:defRPr sz="1632" b="0">
                <a:solidFill>
                  <a:schemeClr val="bg1"/>
                </a:solidFill>
                <a:latin typeface="Arial Black" panose="020B0A04020102020204" pitchFamily="34" charset="0"/>
              </a:defRPr>
            </a:lvl1pPr>
            <a:lvl2pPr marL="0" indent="0">
              <a:spcAft>
                <a:spcPts val="0"/>
              </a:spcAft>
              <a:defRPr sz="1632">
                <a:solidFill>
                  <a:schemeClr val="bg1"/>
                </a:solidFill>
                <a:latin typeface="Arial" panose="020B0604020202020204" pitchFamily="34" charset="0"/>
                <a:cs typeface="Arial" panose="020B0604020202020204" pitchFamily="34" charset="0"/>
              </a:defRPr>
            </a:lvl2pPr>
            <a:lvl3pPr marL="0" indent="0">
              <a:lnSpc>
                <a:spcPct val="110000"/>
              </a:lnSpc>
              <a:spcAft>
                <a:spcPts val="612"/>
              </a:spcAft>
              <a:buFont typeface="Arial" panose="020B0604020202020204" pitchFamily="34" charset="0"/>
              <a:buNone/>
              <a:defRPr sz="1632">
                <a:solidFill>
                  <a:schemeClr val="bg1"/>
                </a:solidFill>
                <a:latin typeface="Arial" panose="020B0604020202020204" pitchFamily="34" charset="0"/>
                <a:cs typeface="Arial" panose="020B0604020202020204" pitchFamily="34" charset="0"/>
              </a:defRPr>
            </a:lvl3pPr>
            <a:lvl4pPr marL="0" indent="0">
              <a:lnSpc>
                <a:spcPct val="110000"/>
              </a:lnSpc>
              <a:spcBef>
                <a:spcPts val="0"/>
              </a:spcBef>
              <a:buNone/>
              <a:defRPr sz="1632">
                <a:solidFill>
                  <a:schemeClr val="bg1"/>
                </a:solidFill>
                <a:latin typeface="Arial" panose="020B0604020202020204" pitchFamily="34" charset="0"/>
                <a:cs typeface="Arial" panose="020B0604020202020204" pitchFamily="34" charset="0"/>
              </a:defRPr>
            </a:lvl4pPr>
            <a:lvl5pPr marL="0" indent="0">
              <a:buFont typeface="Arial" panose="020B0604020202020204" pitchFamily="34" charset="0"/>
              <a:buNone/>
              <a:defRPr sz="2040">
                <a:solidFill>
                  <a:schemeClr val="tx1"/>
                </a:solidFill>
              </a:defRPr>
            </a:lvl5pPr>
            <a:lvl6pPr marL="351267" indent="-176443">
              <a:buFont typeface="Graphik" panose="020B0503030202060203" pitchFamily="34" charset="0"/>
              <a:buChar char="–"/>
              <a:defRPr sz="1632">
                <a:solidFill>
                  <a:schemeClr val="tx1"/>
                </a:solidFill>
              </a:defRPr>
            </a:lvl6pPr>
            <a:lvl7pPr marL="0" indent="0">
              <a:defRPr sz="1428" b="1">
                <a:solidFill>
                  <a:schemeClr val="tx1"/>
                </a:solidFill>
                <a:latin typeface="+mj-lt"/>
              </a:defRPr>
            </a:lvl7pPr>
            <a:lvl8pPr marL="0" indent="0">
              <a:defRPr sz="1428" baseline="0">
                <a:solidFill>
                  <a:schemeClr val="tx1"/>
                </a:solidFill>
                <a:latin typeface="+mn-lt"/>
              </a:defRPr>
            </a:lvl8pPr>
            <a:lvl9pPr marL="0" indent="0">
              <a:lnSpc>
                <a:spcPct val="100000"/>
              </a:lnSpc>
              <a:spcAft>
                <a:spcPts val="816"/>
              </a:spcAft>
              <a:defRPr sz="1428">
                <a:solidFill>
                  <a:schemeClr val="tx1"/>
                </a:solidFill>
                <a:latin typeface="+mn-lt"/>
              </a:defRPr>
            </a:lvl9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9"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411492875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218238" y="290393"/>
            <a:ext cx="5829598" cy="708271"/>
          </a:xfrm>
        </p:spPr>
        <p:txBody>
          <a:bodyPr/>
          <a:lstStyle>
            <a:lvl1pPr marL="0" indent="0">
              <a:lnSpc>
                <a:spcPct val="85000"/>
              </a:lnSpc>
              <a:spcBef>
                <a:spcPts val="0"/>
              </a:spcBef>
              <a:spcAft>
                <a:spcPts val="0"/>
              </a:spcAft>
              <a:defRPr sz="1632" b="1" cap="all" baseline="0"/>
            </a:lvl1pPr>
            <a:lvl2pPr marL="0" indent="0">
              <a:lnSpc>
                <a:spcPct val="76000"/>
              </a:lnSpc>
              <a:spcBef>
                <a:spcPts val="0"/>
              </a:spcBef>
              <a:spcAft>
                <a:spcPts val="0"/>
              </a:spcAft>
              <a:buNone/>
              <a:defRPr sz="2652" b="0" cap="all" baseline="0">
                <a:latin typeface="Arial Black" panose="020B0A04020102020204" pitchFamily="34" charset="0"/>
              </a:defRPr>
            </a:lvl2pPr>
            <a:lvl3pPr>
              <a:lnSpc>
                <a:spcPct val="75000"/>
              </a:lnSpc>
              <a:spcAft>
                <a:spcPts val="0"/>
              </a:spcAft>
              <a:defRPr sz="2448"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8642" y="388585"/>
            <a:ext cx="5829599" cy="1010321"/>
          </a:xfrm>
        </p:spPr>
        <p:txBody>
          <a:bodyPr/>
          <a:lstStyle/>
          <a:p>
            <a:r>
              <a:rPr lang="en-US"/>
              <a:t>Click to edit Master title style</a:t>
            </a:r>
          </a:p>
        </p:txBody>
      </p:sp>
      <p:sp>
        <p:nvSpPr>
          <p:cNvPr id="12" name="Content Placeholder 11"/>
          <p:cNvSpPr>
            <a:spLocks noGrp="1"/>
          </p:cNvSpPr>
          <p:nvPr>
            <p:ph sz="quarter" idx="18"/>
          </p:nvPr>
        </p:nvSpPr>
        <p:spPr>
          <a:xfrm>
            <a:off x="388641" y="1865210"/>
            <a:ext cx="8744396" cy="1563505"/>
          </a:xfrm>
        </p:spPr>
        <p:txBody>
          <a:bodyPr/>
          <a:lstStyle>
            <a:lvl3pPr marL="524472" indent="-234718">
              <a:buFont typeface="Graphik" panose="020B0503030202060203" pitchFamily="34" charset="0"/>
              <a:buChar char="–"/>
              <a:defRPr/>
            </a:lvl3pPr>
            <a:lvl5pPr marL="874121" indent="-181299">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11"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80639391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20567"/>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50675"/>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18859109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17714068"/>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112644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dirty="0"/>
              <a:t>Click to edit Master text styles</a:t>
            </a:r>
          </a:p>
          <a:p>
            <a:pPr marL="712788" marR="0" lvl="1" indent="-457200" algn="l" defTabSz="932742" rtl="0" eaLnBrk="1" fontAlgn="auto" latinLnBrk="0" hangingPunct="1">
              <a:lnSpc>
                <a:spcPct val="90000"/>
              </a:lnSpc>
              <a:spcBef>
                <a:spcPct val="20000"/>
              </a:spcBef>
              <a:spcAft>
                <a:spcPts val="0"/>
              </a:spcAft>
              <a:buClrTx/>
              <a:buSzPct val="90000"/>
              <a:tabLst/>
            </a:pPr>
            <a:r>
              <a:rPr lang="en-US" dirty="0"/>
              <a:t>Second level</a:t>
            </a:r>
          </a:p>
          <a:p>
            <a:pPr marL="908050" marR="0" lvl="2" indent="-457200" algn="l" defTabSz="932742" rtl="0" eaLnBrk="1" fontAlgn="auto" latinLnBrk="0" hangingPunct="1">
              <a:lnSpc>
                <a:spcPct val="90000"/>
              </a:lnSpc>
              <a:spcBef>
                <a:spcPct val="20000"/>
              </a:spcBef>
              <a:spcAft>
                <a:spcPts val="0"/>
              </a:spcAft>
              <a:buClrTx/>
              <a:buSzPct val="90000"/>
              <a:tabLst/>
            </a:pPr>
            <a:r>
              <a:rPr lang="en-US" dirty="0"/>
              <a:t>Third level</a:t>
            </a:r>
          </a:p>
          <a:p>
            <a:pPr marL="1109662" marR="0" lvl="3" indent="-457200" algn="l" defTabSz="932742" rtl="0" eaLnBrk="1" fontAlgn="auto" latinLnBrk="0" hangingPunct="1">
              <a:lnSpc>
                <a:spcPct val="90000"/>
              </a:lnSpc>
              <a:spcBef>
                <a:spcPct val="20000"/>
              </a:spcBef>
              <a:spcAft>
                <a:spcPts val="0"/>
              </a:spcAft>
              <a:buClrTx/>
              <a:buSzPct val="90000"/>
              <a:tabLst/>
            </a:pPr>
            <a:r>
              <a:rPr lang="en-US" dirty="0"/>
              <a:t>Fourth level</a:t>
            </a:r>
          </a:p>
          <a:p>
            <a:pPr marL="1311275" marR="0" lvl="4" indent="-457200" algn="l" defTabSz="932742" rtl="0" eaLnBrk="1" fontAlgn="auto" latinLnBrk="0" hangingPunct="1">
              <a:lnSpc>
                <a:spcPct val="90000"/>
              </a:lnSpc>
              <a:spcBef>
                <a:spcPct val="20000"/>
              </a:spcBef>
              <a:spcAft>
                <a:spcPts val="0"/>
              </a:spcAft>
              <a:buClrTx/>
              <a:buSzPct val="90000"/>
              <a:tabLst/>
            </a:pPr>
            <a:r>
              <a:rPr lang="en-US" dirty="0"/>
              <a:t>Fifth level</a:t>
            </a:r>
          </a:p>
        </p:txBody>
      </p:sp>
    </p:spTree>
    <p:extLst>
      <p:ext uri="{BB962C8B-B14F-4D97-AF65-F5344CB8AC3E}">
        <p14:creationId xmlns:p14="http://schemas.microsoft.com/office/powerpoint/2010/main" val="2651728320"/>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dirty="0"/>
              <a:t>Click to edit Master text styles</a:t>
            </a:r>
          </a:p>
          <a:p>
            <a:pPr marL="427038" marR="0" lvl="1" indent="-17145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39763" marR="0" lvl="2" indent="-1889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28675" marR="0" lvl="3" indent="-1762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23938" marR="0" lvl="4" indent="-16986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Tree>
    <p:extLst>
      <p:ext uri="{BB962C8B-B14F-4D97-AF65-F5344CB8AC3E}">
        <p14:creationId xmlns:p14="http://schemas.microsoft.com/office/powerpoint/2010/main" val="153387979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738111193"/>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31905681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718082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534724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6281634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233291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0438683"/>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4925696" cy="6995160"/>
          </a:xfrm>
          <a:prstGeom prst="rect">
            <a:avLst/>
          </a:prstGeom>
        </p:spPr>
      </p:pic>
    </p:spTree>
    <p:extLst>
      <p:ext uri="{BB962C8B-B14F-4D97-AF65-F5344CB8AC3E}">
        <p14:creationId xmlns:p14="http://schemas.microsoft.com/office/powerpoint/2010/main" val="3496115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807232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549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1696218"/>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31279796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849766858"/>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041372"/>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19"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2779137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0382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8437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Edit Master text styles</a:t>
            </a:r>
          </a:p>
          <a:p>
            <a:pPr marL="514251" marR="0" lvl="1" indent="-514251" algn="l" defTabSz="932563" rtl="0" eaLnBrk="1" fontAlgn="auto" latinLnBrk="0" hangingPunct="1">
              <a:lnSpc>
                <a:spcPct val="90000"/>
              </a:lnSpc>
              <a:spcBef>
                <a:spcPts val="1224"/>
              </a:spcBef>
              <a:spcAft>
                <a:spcPts val="0"/>
              </a:spcAft>
              <a:buClr>
                <a:schemeClr val="tx1"/>
              </a:buClr>
              <a:buSzPct val="90000"/>
              <a:tabLst/>
            </a:pPr>
            <a:r>
              <a:rPr lang="en-US"/>
              <a:t>Second level</a:t>
            </a:r>
          </a:p>
          <a:p>
            <a:pPr marL="514251" marR="0" lvl="2" indent="-514251" algn="l" defTabSz="932563" rtl="0" eaLnBrk="1" fontAlgn="auto" latinLnBrk="0" hangingPunct="1">
              <a:lnSpc>
                <a:spcPct val="90000"/>
              </a:lnSpc>
              <a:spcBef>
                <a:spcPts val="1224"/>
              </a:spcBef>
              <a:spcAft>
                <a:spcPts val="0"/>
              </a:spcAft>
              <a:buClr>
                <a:schemeClr val="tx1"/>
              </a:buClr>
              <a:buSzPct val="90000"/>
              <a:tabLst/>
            </a:pPr>
            <a:r>
              <a:rPr lang="en-US"/>
              <a:t>Third level</a:t>
            </a:r>
          </a:p>
          <a:p>
            <a:pPr marL="514251" marR="0" lvl="3" indent="-514251" algn="l" defTabSz="932563" rtl="0" eaLnBrk="1" fontAlgn="auto" latinLnBrk="0" hangingPunct="1">
              <a:lnSpc>
                <a:spcPct val="90000"/>
              </a:lnSpc>
              <a:spcBef>
                <a:spcPts val="1224"/>
              </a:spcBef>
              <a:spcAft>
                <a:spcPts val="0"/>
              </a:spcAft>
              <a:buClr>
                <a:schemeClr val="tx1"/>
              </a:buClr>
              <a:buSzPct val="90000"/>
              <a:tabLst/>
            </a:pPr>
            <a:r>
              <a:rPr lang="en-US"/>
              <a:t>Fourth level</a:t>
            </a:r>
          </a:p>
          <a:p>
            <a:pPr marL="514251" marR="0" lvl="4" indent="-514251" algn="l" defTabSz="932563"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248033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30" marR="0" lvl="1"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30" marR="0" lvl="2"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30" marR="0" lvl="3"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30" marR="0" lvl="4"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538834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31035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Customer Evidenc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74638" y="1434070"/>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dirty="0"/>
              <a:t>Click icon to add picture</a:t>
            </a:r>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9" y="4868863"/>
            <a:ext cx="5943600" cy="1827214"/>
          </a:xfrm>
        </p:spPr>
        <p:txBody>
          <a:bodyPr lIns="182880" tIns="146304" rIns="182880" bIns="146304" anchor="ctr">
            <a:noAutofit/>
          </a:bodyPr>
          <a:lstStyle>
            <a:lvl1pPr marL="0" indent="0" algn="ctr">
              <a:buNone/>
              <a:defRPr sz="3199">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331034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6334933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0953343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31862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81229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4968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8557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0892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70" y="295275"/>
            <a:ext cx="7043233" cy="917575"/>
          </a:xfrm>
        </p:spPr>
        <p:txBody>
          <a:bodyPr/>
          <a:lstStyle>
            <a:lvl1pPr>
              <a:defRPr sz="3999"/>
            </a:lvl1pPr>
          </a:lstStyle>
          <a:p>
            <a:r>
              <a:rPr lang="en-US"/>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4925696" cy="6995160"/>
          </a:xfrm>
          <a:prstGeom prst="rect">
            <a:avLst/>
          </a:prstGeom>
        </p:spPr>
      </p:pic>
    </p:spTree>
    <p:extLst>
      <p:ext uri="{BB962C8B-B14F-4D97-AF65-F5344CB8AC3E}">
        <p14:creationId xmlns:p14="http://schemas.microsoft.com/office/powerpoint/2010/main" val="4245918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243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37835197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068879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7" name="Footer Placeholder 6"/>
          <p:cNvSpPr>
            <a:spLocks noGrp="1"/>
          </p:cNvSpPr>
          <p:nvPr>
            <p:ph type="ftr" sz="quarter" idx="16"/>
          </p:nvPr>
        </p:nvSpPr>
        <p:spPr/>
        <p:txBody>
          <a:bodyPr/>
          <a:lstStyle/>
          <a:p>
            <a:r>
              <a:rPr lang="en-US" dirty="0"/>
              <a:t>Copyright 2017 Accenture. All rights reserved.</a:t>
            </a:r>
          </a:p>
        </p:txBody>
      </p:sp>
      <p:sp>
        <p:nvSpPr>
          <p:cNvPr id="10" name="Slide Number Placeholder 9"/>
          <p:cNvSpPr>
            <a:spLocks noGrp="1"/>
          </p:cNvSpPr>
          <p:nvPr>
            <p:ph type="sldNum" sz="quarter" idx="17"/>
          </p:nvPr>
        </p:nvSpPr>
        <p:spPr/>
        <p:txBody>
          <a:bodyPr/>
          <a:lstStyle/>
          <a:p>
            <a:fld id="{4F9AC08D-23A9-440E-BCB9-AA1E9877CC38}" type="slidenum">
              <a:rPr lang="en-US" smtClean="0"/>
              <a:pPr/>
              <a:t>‹#›</a:t>
            </a:fld>
            <a:endParaRPr lang="en-US" dirty="0"/>
          </a:p>
        </p:txBody>
      </p:sp>
      <p:sp>
        <p:nvSpPr>
          <p:cNvPr id="11" name="Title 10"/>
          <p:cNvSpPr>
            <a:spLocks noGrp="1"/>
          </p:cNvSpPr>
          <p:nvPr>
            <p:ph type="title" hasCustomPrompt="1"/>
          </p:nvPr>
        </p:nvSpPr>
        <p:spPr>
          <a:xfrm>
            <a:off x="388640" y="1282329"/>
            <a:ext cx="5670903" cy="1010321"/>
          </a:xfrm>
        </p:spPr>
        <p:txBody>
          <a:bodyPr>
            <a:noAutofit/>
          </a:bodyPr>
          <a:lstStyle>
            <a:lvl1pPr>
              <a:defRPr sz="10199" spc="-102" baseline="0">
                <a:ln w="19050">
                  <a:noFill/>
                </a:ln>
                <a:gradFill>
                  <a:gsLst>
                    <a:gs pos="0">
                      <a:schemeClr val="accent1"/>
                    </a:gs>
                    <a:gs pos="100000">
                      <a:schemeClr val="accent2"/>
                    </a:gs>
                  </a:gsLst>
                  <a:lin ang="4200000" scaled="0"/>
                </a:gradFill>
                <a:effectLst/>
              </a:defRPr>
            </a:lvl1pPr>
          </a:lstStyle>
          <a:p>
            <a:r>
              <a:rPr lang="en-US" dirty="0"/>
              <a:t>TITLE</a:t>
            </a:r>
          </a:p>
        </p:txBody>
      </p:sp>
    </p:spTree>
    <p:extLst>
      <p:ext uri="{BB962C8B-B14F-4D97-AF65-F5344CB8AC3E}">
        <p14:creationId xmlns:p14="http://schemas.microsoft.com/office/powerpoint/2010/main" val="4657293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83.xml"/><Relationship Id="rId13" Type="http://schemas.openxmlformats.org/officeDocument/2006/relationships/slideLayout" Target="../slideLayouts/slideLayout188.xml"/><Relationship Id="rId18" Type="http://schemas.openxmlformats.org/officeDocument/2006/relationships/slideLayout" Target="../slideLayouts/slideLayout193.xml"/><Relationship Id="rId26" Type="http://schemas.openxmlformats.org/officeDocument/2006/relationships/slideLayout" Target="../slideLayouts/slideLayout201.xml"/><Relationship Id="rId3" Type="http://schemas.openxmlformats.org/officeDocument/2006/relationships/slideLayout" Target="../slideLayouts/slideLayout178.xml"/><Relationship Id="rId21" Type="http://schemas.openxmlformats.org/officeDocument/2006/relationships/slideLayout" Target="../slideLayouts/slideLayout196.xml"/><Relationship Id="rId7" Type="http://schemas.openxmlformats.org/officeDocument/2006/relationships/slideLayout" Target="../slideLayouts/slideLayout182.xml"/><Relationship Id="rId12" Type="http://schemas.openxmlformats.org/officeDocument/2006/relationships/slideLayout" Target="../slideLayouts/slideLayout187.xml"/><Relationship Id="rId17" Type="http://schemas.openxmlformats.org/officeDocument/2006/relationships/slideLayout" Target="../slideLayouts/slideLayout192.xml"/><Relationship Id="rId25" Type="http://schemas.openxmlformats.org/officeDocument/2006/relationships/slideLayout" Target="../slideLayouts/slideLayout200.xml"/><Relationship Id="rId2" Type="http://schemas.openxmlformats.org/officeDocument/2006/relationships/slideLayout" Target="../slideLayouts/slideLayout177.xml"/><Relationship Id="rId16" Type="http://schemas.openxmlformats.org/officeDocument/2006/relationships/slideLayout" Target="../slideLayouts/slideLayout191.xml"/><Relationship Id="rId20" Type="http://schemas.openxmlformats.org/officeDocument/2006/relationships/slideLayout" Target="../slideLayouts/slideLayout195.xml"/><Relationship Id="rId29" Type="http://schemas.openxmlformats.org/officeDocument/2006/relationships/slideLayout" Target="../slideLayouts/slideLayout204.xml"/><Relationship Id="rId1" Type="http://schemas.openxmlformats.org/officeDocument/2006/relationships/slideLayout" Target="../slideLayouts/slideLayout176.xml"/><Relationship Id="rId6" Type="http://schemas.openxmlformats.org/officeDocument/2006/relationships/slideLayout" Target="../slideLayouts/slideLayout181.xml"/><Relationship Id="rId11" Type="http://schemas.openxmlformats.org/officeDocument/2006/relationships/slideLayout" Target="../slideLayouts/slideLayout186.xml"/><Relationship Id="rId24" Type="http://schemas.openxmlformats.org/officeDocument/2006/relationships/slideLayout" Target="../slideLayouts/slideLayout199.xml"/><Relationship Id="rId5" Type="http://schemas.openxmlformats.org/officeDocument/2006/relationships/slideLayout" Target="../slideLayouts/slideLayout180.xml"/><Relationship Id="rId15" Type="http://schemas.openxmlformats.org/officeDocument/2006/relationships/slideLayout" Target="../slideLayouts/slideLayout190.xml"/><Relationship Id="rId23" Type="http://schemas.openxmlformats.org/officeDocument/2006/relationships/slideLayout" Target="../slideLayouts/slideLayout198.xml"/><Relationship Id="rId28" Type="http://schemas.openxmlformats.org/officeDocument/2006/relationships/slideLayout" Target="../slideLayouts/slideLayout203.xml"/><Relationship Id="rId10" Type="http://schemas.openxmlformats.org/officeDocument/2006/relationships/slideLayout" Target="../slideLayouts/slideLayout185.xml"/><Relationship Id="rId19" Type="http://schemas.openxmlformats.org/officeDocument/2006/relationships/slideLayout" Target="../slideLayouts/slideLayout194.xml"/><Relationship Id="rId31" Type="http://schemas.openxmlformats.org/officeDocument/2006/relationships/image" Target="../media/image17.png"/><Relationship Id="rId4" Type="http://schemas.openxmlformats.org/officeDocument/2006/relationships/slideLayout" Target="../slideLayouts/slideLayout179.xml"/><Relationship Id="rId9" Type="http://schemas.openxmlformats.org/officeDocument/2006/relationships/slideLayout" Target="../slideLayouts/slideLayout184.xml"/><Relationship Id="rId14" Type="http://schemas.openxmlformats.org/officeDocument/2006/relationships/slideLayout" Target="../slideLayouts/slideLayout189.xml"/><Relationship Id="rId22" Type="http://schemas.openxmlformats.org/officeDocument/2006/relationships/slideLayout" Target="../slideLayouts/slideLayout197.xml"/><Relationship Id="rId27" Type="http://schemas.openxmlformats.org/officeDocument/2006/relationships/slideLayout" Target="../slideLayouts/slideLayout202.xml"/><Relationship Id="rId30"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12.xml"/><Relationship Id="rId13" Type="http://schemas.openxmlformats.org/officeDocument/2006/relationships/slideLayout" Target="../slideLayouts/slideLayout217.xml"/><Relationship Id="rId18" Type="http://schemas.openxmlformats.org/officeDocument/2006/relationships/slideLayout" Target="../slideLayouts/slideLayout222.xml"/><Relationship Id="rId3" Type="http://schemas.openxmlformats.org/officeDocument/2006/relationships/slideLayout" Target="../slideLayouts/slideLayout207.xml"/><Relationship Id="rId21" Type="http://schemas.openxmlformats.org/officeDocument/2006/relationships/slideLayout" Target="../slideLayouts/slideLayout225.xml"/><Relationship Id="rId7" Type="http://schemas.openxmlformats.org/officeDocument/2006/relationships/slideLayout" Target="../slideLayouts/slideLayout211.xml"/><Relationship Id="rId12" Type="http://schemas.openxmlformats.org/officeDocument/2006/relationships/slideLayout" Target="../slideLayouts/slideLayout216.xml"/><Relationship Id="rId17" Type="http://schemas.openxmlformats.org/officeDocument/2006/relationships/slideLayout" Target="../slideLayouts/slideLayout221.xml"/><Relationship Id="rId2" Type="http://schemas.openxmlformats.org/officeDocument/2006/relationships/slideLayout" Target="../slideLayouts/slideLayout206.xml"/><Relationship Id="rId16" Type="http://schemas.openxmlformats.org/officeDocument/2006/relationships/slideLayout" Target="../slideLayouts/slideLayout220.xml"/><Relationship Id="rId20" Type="http://schemas.openxmlformats.org/officeDocument/2006/relationships/slideLayout" Target="../slideLayouts/slideLayout224.xml"/><Relationship Id="rId1" Type="http://schemas.openxmlformats.org/officeDocument/2006/relationships/slideLayout" Target="../slideLayouts/slideLayout205.xml"/><Relationship Id="rId6" Type="http://schemas.openxmlformats.org/officeDocument/2006/relationships/slideLayout" Target="../slideLayouts/slideLayout210.xml"/><Relationship Id="rId11" Type="http://schemas.openxmlformats.org/officeDocument/2006/relationships/slideLayout" Target="../slideLayouts/slideLayout215.xml"/><Relationship Id="rId5" Type="http://schemas.openxmlformats.org/officeDocument/2006/relationships/slideLayout" Target="../slideLayouts/slideLayout209.xml"/><Relationship Id="rId15" Type="http://schemas.openxmlformats.org/officeDocument/2006/relationships/slideLayout" Target="../slideLayouts/slideLayout219.xml"/><Relationship Id="rId23" Type="http://schemas.openxmlformats.org/officeDocument/2006/relationships/image" Target="../media/image17.png"/><Relationship Id="rId10" Type="http://schemas.openxmlformats.org/officeDocument/2006/relationships/slideLayout" Target="../slideLayouts/slideLayout214.xml"/><Relationship Id="rId19" Type="http://schemas.openxmlformats.org/officeDocument/2006/relationships/slideLayout" Target="../slideLayouts/slideLayout223.xml"/><Relationship Id="rId4" Type="http://schemas.openxmlformats.org/officeDocument/2006/relationships/slideLayout" Target="../slideLayouts/slideLayout208.xml"/><Relationship Id="rId9" Type="http://schemas.openxmlformats.org/officeDocument/2006/relationships/slideLayout" Target="../slideLayouts/slideLayout213.xml"/><Relationship Id="rId14" Type="http://schemas.openxmlformats.org/officeDocument/2006/relationships/slideLayout" Target="../slideLayouts/slideLayout218.xml"/><Relationship Id="rId22"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33.xml"/><Relationship Id="rId13" Type="http://schemas.openxmlformats.org/officeDocument/2006/relationships/slideLayout" Target="../slideLayouts/slideLayout238.xml"/><Relationship Id="rId18" Type="http://schemas.openxmlformats.org/officeDocument/2006/relationships/slideLayout" Target="../slideLayouts/slideLayout243.xml"/><Relationship Id="rId26" Type="http://schemas.openxmlformats.org/officeDocument/2006/relationships/slideLayout" Target="../slideLayouts/slideLayout251.xml"/><Relationship Id="rId3" Type="http://schemas.openxmlformats.org/officeDocument/2006/relationships/slideLayout" Target="../slideLayouts/slideLayout228.xml"/><Relationship Id="rId21" Type="http://schemas.openxmlformats.org/officeDocument/2006/relationships/slideLayout" Target="../slideLayouts/slideLayout246.xml"/><Relationship Id="rId7" Type="http://schemas.openxmlformats.org/officeDocument/2006/relationships/slideLayout" Target="../slideLayouts/slideLayout232.xml"/><Relationship Id="rId12" Type="http://schemas.openxmlformats.org/officeDocument/2006/relationships/slideLayout" Target="../slideLayouts/slideLayout237.xml"/><Relationship Id="rId17" Type="http://schemas.openxmlformats.org/officeDocument/2006/relationships/slideLayout" Target="../slideLayouts/slideLayout242.xml"/><Relationship Id="rId25" Type="http://schemas.openxmlformats.org/officeDocument/2006/relationships/slideLayout" Target="../slideLayouts/slideLayout250.xml"/><Relationship Id="rId2" Type="http://schemas.openxmlformats.org/officeDocument/2006/relationships/slideLayout" Target="../slideLayouts/slideLayout227.xml"/><Relationship Id="rId16" Type="http://schemas.openxmlformats.org/officeDocument/2006/relationships/slideLayout" Target="../slideLayouts/slideLayout241.xml"/><Relationship Id="rId20" Type="http://schemas.openxmlformats.org/officeDocument/2006/relationships/slideLayout" Target="../slideLayouts/slideLayout245.xml"/><Relationship Id="rId29" Type="http://schemas.openxmlformats.org/officeDocument/2006/relationships/theme" Target="../theme/theme12.xml"/><Relationship Id="rId1" Type="http://schemas.openxmlformats.org/officeDocument/2006/relationships/slideLayout" Target="../slideLayouts/slideLayout226.xml"/><Relationship Id="rId6" Type="http://schemas.openxmlformats.org/officeDocument/2006/relationships/slideLayout" Target="../slideLayouts/slideLayout231.xml"/><Relationship Id="rId11" Type="http://schemas.openxmlformats.org/officeDocument/2006/relationships/slideLayout" Target="../slideLayouts/slideLayout236.xml"/><Relationship Id="rId24" Type="http://schemas.openxmlformats.org/officeDocument/2006/relationships/slideLayout" Target="../slideLayouts/slideLayout249.xml"/><Relationship Id="rId5" Type="http://schemas.openxmlformats.org/officeDocument/2006/relationships/slideLayout" Target="../slideLayouts/slideLayout230.xml"/><Relationship Id="rId15" Type="http://schemas.openxmlformats.org/officeDocument/2006/relationships/slideLayout" Target="../slideLayouts/slideLayout240.xml"/><Relationship Id="rId23" Type="http://schemas.openxmlformats.org/officeDocument/2006/relationships/slideLayout" Target="../slideLayouts/slideLayout248.xml"/><Relationship Id="rId28" Type="http://schemas.openxmlformats.org/officeDocument/2006/relationships/slideLayout" Target="../slideLayouts/slideLayout253.xml"/><Relationship Id="rId10" Type="http://schemas.openxmlformats.org/officeDocument/2006/relationships/slideLayout" Target="../slideLayouts/slideLayout235.xml"/><Relationship Id="rId19" Type="http://schemas.openxmlformats.org/officeDocument/2006/relationships/slideLayout" Target="../slideLayouts/slideLayout244.xml"/><Relationship Id="rId4" Type="http://schemas.openxmlformats.org/officeDocument/2006/relationships/slideLayout" Target="../slideLayouts/slideLayout229.xml"/><Relationship Id="rId9" Type="http://schemas.openxmlformats.org/officeDocument/2006/relationships/slideLayout" Target="../slideLayouts/slideLayout234.xml"/><Relationship Id="rId14" Type="http://schemas.openxmlformats.org/officeDocument/2006/relationships/slideLayout" Target="../slideLayouts/slideLayout239.xml"/><Relationship Id="rId22" Type="http://schemas.openxmlformats.org/officeDocument/2006/relationships/slideLayout" Target="../slideLayouts/slideLayout247.xml"/><Relationship Id="rId27" Type="http://schemas.openxmlformats.org/officeDocument/2006/relationships/slideLayout" Target="../slideLayouts/slideLayout252.xml"/><Relationship Id="rId30" Type="http://schemas.openxmlformats.org/officeDocument/2006/relationships/image" Target="../media/image11.emf"/></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61.xml"/><Relationship Id="rId13" Type="http://schemas.openxmlformats.org/officeDocument/2006/relationships/slideLayout" Target="../slideLayouts/slideLayout266.xml"/><Relationship Id="rId18" Type="http://schemas.openxmlformats.org/officeDocument/2006/relationships/theme" Target="../theme/theme13.xml"/><Relationship Id="rId3" Type="http://schemas.openxmlformats.org/officeDocument/2006/relationships/slideLayout" Target="../slideLayouts/slideLayout256.xml"/><Relationship Id="rId7" Type="http://schemas.openxmlformats.org/officeDocument/2006/relationships/slideLayout" Target="../slideLayouts/slideLayout260.xml"/><Relationship Id="rId12" Type="http://schemas.openxmlformats.org/officeDocument/2006/relationships/slideLayout" Target="../slideLayouts/slideLayout265.xml"/><Relationship Id="rId17" Type="http://schemas.openxmlformats.org/officeDocument/2006/relationships/slideLayout" Target="../slideLayouts/slideLayout270.xml"/><Relationship Id="rId2" Type="http://schemas.openxmlformats.org/officeDocument/2006/relationships/slideLayout" Target="../slideLayouts/slideLayout255.xml"/><Relationship Id="rId16" Type="http://schemas.openxmlformats.org/officeDocument/2006/relationships/slideLayout" Target="../slideLayouts/slideLayout269.xml"/><Relationship Id="rId1" Type="http://schemas.openxmlformats.org/officeDocument/2006/relationships/slideLayout" Target="../slideLayouts/slideLayout254.xml"/><Relationship Id="rId6" Type="http://schemas.openxmlformats.org/officeDocument/2006/relationships/slideLayout" Target="../slideLayouts/slideLayout259.xml"/><Relationship Id="rId11" Type="http://schemas.openxmlformats.org/officeDocument/2006/relationships/slideLayout" Target="../slideLayouts/slideLayout264.xml"/><Relationship Id="rId5" Type="http://schemas.openxmlformats.org/officeDocument/2006/relationships/slideLayout" Target="../slideLayouts/slideLayout258.xml"/><Relationship Id="rId15" Type="http://schemas.openxmlformats.org/officeDocument/2006/relationships/slideLayout" Target="../slideLayouts/slideLayout268.xml"/><Relationship Id="rId10" Type="http://schemas.openxmlformats.org/officeDocument/2006/relationships/slideLayout" Target="../slideLayouts/slideLayout263.xml"/><Relationship Id="rId19" Type="http://schemas.openxmlformats.org/officeDocument/2006/relationships/image" Target="../media/image11.emf"/><Relationship Id="rId4" Type="http://schemas.openxmlformats.org/officeDocument/2006/relationships/slideLayout" Target="../slideLayouts/slideLayout257.xml"/><Relationship Id="rId9" Type="http://schemas.openxmlformats.org/officeDocument/2006/relationships/slideLayout" Target="../slideLayouts/slideLayout262.xml"/><Relationship Id="rId14" Type="http://schemas.openxmlformats.org/officeDocument/2006/relationships/slideLayout" Target="../slideLayouts/slideLayout267.xml"/></Relationships>
</file>

<file path=ppt/slideMasters/_rels/slideMaster14.xml.rels><?xml version="1.0" encoding="UTF-8" standalone="yes"?>
<Relationships xmlns="http://schemas.openxmlformats.org/package/2006/relationships"><Relationship Id="rId3" Type="http://schemas.openxmlformats.org/officeDocument/2006/relationships/theme" Target="../theme/theme14.xml"/><Relationship Id="rId2" Type="http://schemas.openxmlformats.org/officeDocument/2006/relationships/slideLayout" Target="../slideLayouts/slideLayout272.xml"/><Relationship Id="rId1" Type="http://schemas.openxmlformats.org/officeDocument/2006/relationships/slideLayout" Target="../slideLayouts/slideLayout271.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80.xml"/><Relationship Id="rId13" Type="http://schemas.openxmlformats.org/officeDocument/2006/relationships/slideLayout" Target="../slideLayouts/slideLayout285.xml"/><Relationship Id="rId18" Type="http://schemas.openxmlformats.org/officeDocument/2006/relationships/slideLayout" Target="../slideLayouts/slideLayout290.xml"/><Relationship Id="rId3" Type="http://schemas.openxmlformats.org/officeDocument/2006/relationships/slideLayout" Target="../slideLayouts/slideLayout275.xml"/><Relationship Id="rId21" Type="http://schemas.openxmlformats.org/officeDocument/2006/relationships/image" Target="../media/image11.emf"/><Relationship Id="rId7" Type="http://schemas.openxmlformats.org/officeDocument/2006/relationships/slideLayout" Target="../slideLayouts/slideLayout279.xml"/><Relationship Id="rId12" Type="http://schemas.openxmlformats.org/officeDocument/2006/relationships/slideLayout" Target="../slideLayouts/slideLayout284.xml"/><Relationship Id="rId17" Type="http://schemas.openxmlformats.org/officeDocument/2006/relationships/slideLayout" Target="../slideLayouts/slideLayout289.xml"/><Relationship Id="rId2" Type="http://schemas.openxmlformats.org/officeDocument/2006/relationships/slideLayout" Target="../slideLayouts/slideLayout274.xml"/><Relationship Id="rId16" Type="http://schemas.openxmlformats.org/officeDocument/2006/relationships/slideLayout" Target="../slideLayouts/slideLayout288.xml"/><Relationship Id="rId20" Type="http://schemas.openxmlformats.org/officeDocument/2006/relationships/theme" Target="../theme/theme15.xml"/><Relationship Id="rId1" Type="http://schemas.openxmlformats.org/officeDocument/2006/relationships/slideLayout" Target="../slideLayouts/slideLayout273.xml"/><Relationship Id="rId6" Type="http://schemas.openxmlformats.org/officeDocument/2006/relationships/slideLayout" Target="../slideLayouts/slideLayout278.xml"/><Relationship Id="rId11" Type="http://schemas.openxmlformats.org/officeDocument/2006/relationships/slideLayout" Target="../slideLayouts/slideLayout283.xml"/><Relationship Id="rId5" Type="http://schemas.openxmlformats.org/officeDocument/2006/relationships/slideLayout" Target="../slideLayouts/slideLayout277.xml"/><Relationship Id="rId15" Type="http://schemas.openxmlformats.org/officeDocument/2006/relationships/slideLayout" Target="../slideLayouts/slideLayout287.xml"/><Relationship Id="rId10" Type="http://schemas.openxmlformats.org/officeDocument/2006/relationships/slideLayout" Target="../slideLayouts/slideLayout282.xml"/><Relationship Id="rId19" Type="http://schemas.openxmlformats.org/officeDocument/2006/relationships/slideLayout" Target="../slideLayouts/slideLayout291.xml"/><Relationship Id="rId4" Type="http://schemas.openxmlformats.org/officeDocument/2006/relationships/slideLayout" Target="../slideLayouts/slideLayout276.xml"/><Relationship Id="rId9" Type="http://schemas.openxmlformats.org/officeDocument/2006/relationships/slideLayout" Target="../slideLayouts/slideLayout281.xml"/><Relationship Id="rId14" Type="http://schemas.openxmlformats.org/officeDocument/2006/relationships/slideLayout" Target="../slideLayouts/slideLayout286.xml"/></Relationships>
</file>

<file path=ppt/slideMasters/_rels/slideMaster16.xml.rels><?xml version="1.0" encoding="UTF-8" standalone="yes"?>
<Relationships xmlns="http://schemas.openxmlformats.org/package/2006/relationships"><Relationship Id="rId13" Type="http://schemas.openxmlformats.org/officeDocument/2006/relationships/slideLayout" Target="../slideLayouts/slideLayout304.xml"/><Relationship Id="rId18" Type="http://schemas.openxmlformats.org/officeDocument/2006/relationships/slideLayout" Target="../slideLayouts/slideLayout309.xml"/><Relationship Id="rId26" Type="http://schemas.openxmlformats.org/officeDocument/2006/relationships/slideLayout" Target="../slideLayouts/slideLayout317.xml"/><Relationship Id="rId3" Type="http://schemas.openxmlformats.org/officeDocument/2006/relationships/slideLayout" Target="../slideLayouts/slideLayout294.xml"/><Relationship Id="rId21" Type="http://schemas.openxmlformats.org/officeDocument/2006/relationships/slideLayout" Target="../slideLayouts/slideLayout312.xml"/><Relationship Id="rId7" Type="http://schemas.openxmlformats.org/officeDocument/2006/relationships/slideLayout" Target="../slideLayouts/slideLayout298.xml"/><Relationship Id="rId12" Type="http://schemas.openxmlformats.org/officeDocument/2006/relationships/slideLayout" Target="../slideLayouts/slideLayout303.xml"/><Relationship Id="rId17" Type="http://schemas.openxmlformats.org/officeDocument/2006/relationships/slideLayout" Target="../slideLayouts/slideLayout308.xml"/><Relationship Id="rId25" Type="http://schemas.openxmlformats.org/officeDocument/2006/relationships/slideLayout" Target="../slideLayouts/slideLayout316.xml"/><Relationship Id="rId33" Type="http://schemas.openxmlformats.org/officeDocument/2006/relationships/image" Target="../media/image59.emf"/><Relationship Id="rId2" Type="http://schemas.openxmlformats.org/officeDocument/2006/relationships/slideLayout" Target="../slideLayouts/slideLayout293.xml"/><Relationship Id="rId16" Type="http://schemas.openxmlformats.org/officeDocument/2006/relationships/slideLayout" Target="../slideLayouts/slideLayout307.xml"/><Relationship Id="rId20" Type="http://schemas.openxmlformats.org/officeDocument/2006/relationships/slideLayout" Target="../slideLayouts/slideLayout311.xml"/><Relationship Id="rId29" Type="http://schemas.openxmlformats.org/officeDocument/2006/relationships/slideLayout" Target="../slideLayouts/slideLayout320.xml"/><Relationship Id="rId1" Type="http://schemas.openxmlformats.org/officeDocument/2006/relationships/slideLayout" Target="../slideLayouts/slideLayout292.xml"/><Relationship Id="rId6" Type="http://schemas.openxmlformats.org/officeDocument/2006/relationships/slideLayout" Target="../slideLayouts/slideLayout297.xml"/><Relationship Id="rId11" Type="http://schemas.openxmlformats.org/officeDocument/2006/relationships/slideLayout" Target="../slideLayouts/slideLayout302.xml"/><Relationship Id="rId24" Type="http://schemas.openxmlformats.org/officeDocument/2006/relationships/slideLayout" Target="../slideLayouts/slideLayout315.xml"/><Relationship Id="rId32" Type="http://schemas.openxmlformats.org/officeDocument/2006/relationships/theme" Target="../theme/theme16.xml"/><Relationship Id="rId5" Type="http://schemas.openxmlformats.org/officeDocument/2006/relationships/slideLayout" Target="../slideLayouts/slideLayout296.xml"/><Relationship Id="rId15" Type="http://schemas.openxmlformats.org/officeDocument/2006/relationships/slideLayout" Target="../slideLayouts/slideLayout306.xml"/><Relationship Id="rId23" Type="http://schemas.openxmlformats.org/officeDocument/2006/relationships/slideLayout" Target="../slideLayouts/slideLayout314.xml"/><Relationship Id="rId28" Type="http://schemas.openxmlformats.org/officeDocument/2006/relationships/slideLayout" Target="../slideLayouts/slideLayout319.xml"/><Relationship Id="rId10" Type="http://schemas.openxmlformats.org/officeDocument/2006/relationships/slideLayout" Target="../slideLayouts/slideLayout301.xml"/><Relationship Id="rId19" Type="http://schemas.openxmlformats.org/officeDocument/2006/relationships/slideLayout" Target="../slideLayouts/slideLayout310.xml"/><Relationship Id="rId31" Type="http://schemas.openxmlformats.org/officeDocument/2006/relationships/slideLayout" Target="../slideLayouts/slideLayout322.xml"/><Relationship Id="rId4" Type="http://schemas.openxmlformats.org/officeDocument/2006/relationships/slideLayout" Target="../slideLayouts/slideLayout295.xml"/><Relationship Id="rId9" Type="http://schemas.openxmlformats.org/officeDocument/2006/relationships/slideLayout" Target="../slideLayouts/slideLayout300.xml"/><Relationship Id="rId14" Type="http://schemas.openxmlformats.org/officeDocument/2006/relationships/slideLayout" Target="../slideLayouts/slideLayout305.xml"/><Relationship Id="rId22" Type="http://schemas.openxmlformats.org/officeDocument/2006/relationships/slideLayout" Target="../slideLayouts/slideLayout313.xml"/><Relationship Id="rId27" Type="http://schemas.openxmlformats.org/officeDocument/2006/relationships/slideLayout" Target="../slideLayouts/slideLayout318.xml"/><Relationship Id="rId30" Type="http://schemas.openxmlformats.org/officeDocument/2006/relationships/slideLayout" Target="../slideLayouts/slideLayout321.xml"/><Relationship Id="rId8" Type="http://schemas.openxmlformats.org/officeDocument/2006/relationships/slideLayout" Target="../slideLayouts/slideLayout299.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330.xml"/><Relationship Id="rId13" Type="http://schemas.openxmlformats.org/officeDocument/2006/relationships/theme" Target="../theme/theme17.xml"/><Relationship Id="rId3" Type="http://schemas.openxmlformats.org/officeDocument/2006/relationships/slideLayout" Target="../slideLayouts/slideLayout325.xml"/><Relationship Id="rId7" Type="http://schemas.openxmlformats.org/officeDocument/2006/relationships/slideLayout" Target="../slideLayouts/slideLayout329.xml"/><Relationship Id="rId12" Type="http://schemas.openxmlformats.org/officeDocument/2006/relationships/slideLayout" Target="../slideLayouts/slideLayout334.xml"/><Relationship Id="rId2" Type="http://schemas.openxmlformats.org/officeDocument/2006/relationships/slideLayout" Target="../slideLayouts/slideLayout324.xml"/><Relationship Id="rId1" Type="http://schemas.openxmlformats.org/officeDocument/2006/relationships/slideLayout" Target="../slideLayouts/slideLayout323.xml"/><Relationship Id="rId6" Type="http://schemas.openxmlformats.org/officeDocument/2006/relationships/slideLayout" Target="../slideLayouts/slideLayout328.xml"/><Relationship Id="rId11" Type="http://schemas.openxmlformats.org/officeDocument/2006/relationships/slideLayout" Target="../slideLayouts/slideLayout333.xml"/><Relationship Id="rId5" Type="http://schemas.openxmlformats.org/officeDocument/2006/relationships/slideLayout" Target="../slideLayouts/slideLayout327.xml"/><Relationship Id="rId10" Type="http://schemas.openxmlformats.org/officeDocument/2006/relationships/slideLayout" Target="../slideLayouts/slideLayout332.xml"/><Relationship Id="rId4" Type="http://schemas.openxmlformats.org/officeDocument/2006/relationships/slideLayout" Target="../slideLayouts/slideLayout326.xml"/><Relationship Id="rId9" Type="http://schemas.openxmlformats.org/officeDocument/2006/relationships/slideLayout" Target="../slideLayouts/slideLayout331.xml"/></Relationships>
</file>

<file path=ppt/slideMasters/_rels/slideMaster18.xml.rels><?xml version="1.0" encoding="UTF-8" standalone="yes"?>
<Relationships xmlns="http://schemas.openxmlformats.org/package/2006/relationships"><Relationship Id="rId26" Type="http://schemas.openxmlformats.org/officeDocument/2006/relationships/slideLayout" Target="../slideLayouts/slideLayout360.xml"/><Relationship Id="rId21" Type="http://schemas.openxmlformats.org/officeDocument/2006/relationships/slideLayout" Target="../slideLayouts/slideLayout355.xml"/><Relationship Id="rId42" Type="http://schemas.openxmlformats.org/officeDocument/2006/relationships/slideLayout" Target="../slideLayouts/slideLayout376.xml"/><Relationship Id="rId47" Type="http://schemas.openxmlformats.org/officeDocument/2006/relationships/slideLayout" Target="../slideLayouts/slideLayout381.xml"/><Relationship Id="rId63" Type="http://schemas.openxmlformats.org/officeDocument/2006/relationships/slideLayout" Target="../slideLayouts/slideLayout397.xml"/><Relationship Id="rId68" Type="http://schemas.openxmlformats.org/officeDocument/2006/relationships/slideLayout" Target="../slideLayouts/slideLayout402.xml"/><Relationship Id="rId16" Type="http://schemas.openxmlformats.org/officeDocument/2006/relationships/slideLayout" Target="../slideLayouts/slideLayout350.xml"/><Relationship Id="rId11" Type="http://schemas.openxmlformats.org/officeDocument/2006/relationships/slideLayout" Target="../slideLayouts/slideLayout345.xml"/><Relationship Id="rId24" Type="http://schemas.openxmlformats.org/officeDocument/2006/relationships/slideLayout" Target="../slideLayouts/slideLayout358.xml"/><Relationship Id="rId32" Type="http://schemas.openxmlformats.org/officeDocument/2006/relationships/slideLayout" Target="../slideLayouts/slideLayout366.xml"/><Relationship Id="rId37" Type="http://schemas.openxmlformats.org/officeDocument/2006/relationships/slideLayout" Target="../slideLayouts/slideLayout371.xml"/><Relationship Id="rId40" Type="http://schemas.openxmlformats.org/officeDocument/2006/relationships/slideLayout" Target="../slideLayouts/slideLayout374.xml"/><Relationship Id="rId45" Type="http://schemas.openxmlformats.org/officeDocument/2006/relationships/slideLayout" Target="../slideLayouts/slideLayout379.xml"/><Relationship Id="rId53" Type="http://schemas.openxmlformats.org/officeDocument/2006/relationships/slideLayout" Target="../slideLayouts/slideLayout387.xml"/><Relationship Id="rId58" Type="http://schemas.openxmlformats.org/officeDocument/2006/relationships/slideLayout" Target="../slideLayouts/slideLayout392.xml"/><Relationship Id="rId66" Type="http://schemas.openxmlformats.org/officeDocument/2006/relationships/slideLayout" Target="../slideLayouts/slideLayout400.xml"/><Relationship Id="rId74" Type="http://schemas.openxmlformats.org/officeDocument/2006/relationships/slideLayout" Target="../slideLayouts/slideLayout408.xml"/><Relationship Id="rId5" Type="http://schemas.openxmlformats.org/officeDocument/2006/relationships/slideLayout" Target="../slideLayouts/slideLayout339.xml"/><Relationship Id="rId61" Type="http://schemas.openxmlformats.org/officeDocument/2006/relationships/slideLayout" Target="../slideLayouts/slideLayout395.xml"/><Relationship Id="rId19" Type="http://schemas.openxmlformats.org/officeDocument/2006/relationships/slideLayout" Target="../slideLayouts/slideLayout353.xml"/><Relationship Id="rId14" Type="http://schemas.openxmlformats.org/officeDocument/2006/relationships/slideLayout" Target="../slideLayouts/slideLayout348.xml"/><Relationship Id="rId22" Type="http://schemas.openxmlformats.org/officeDocument/2006/relationships/slideLayout" Target="../slideLayouts/slideLayout356.xml"/><Relationship Id="rId27" Type="http://schemas.openxmlformats.org/officeDocument/2006/relationships/slideLayout" Target="../slideLayouts/slideLayout361.xml"/><Relationship Id="rId30" Type="http://schemas.openxmlformats.org/officeDocument/2006/relationships/slideLayout" Target="../slideLayouts/slideLayout364.xml"/><Relationship Id="rId35" Type="http://schemas.openxmlformats.org/officeDocument/2006/relationships/slideLayout" Target="../slideLayouts/slideLayout369.xml"/><Relationship Id="rId43" Type="http://schemas.openxmlformats.org/officeDocument/2006/relationships/slideLayout" Target="../slideLayouts/slideLayout377.xml"/><Relationship Id="rId48" Type="http://schemas.openxmlformats.org/officeDocument/2006/relationships/slideLayout" Target="../slideLayouts/slideLayout382.xml"/><Relationship Id="rId56" Type="http://schemas.openxmlformats.org/officeDocument/2006/relationships/slideLayout" Target="../slideLayouts/slideLayout390.xml"/><Relationship Id="rId64" Type="http://schemas.openxmlformats.org/officeDocument/2006/relationships/slideLayout" Target="../slideLayouts/slideLayout398.xml"/><Relationship Id="rId69" Type="http://schemas.openxmlformats.org/officeDocument/2006/relationships/slideLayout" Target="../slideLayouts/slideLayout403.xml"/><Relationship Id="rId77" Type="http://schemas.openxmlformats.org/officeDocument/2006/relationships/theme" Target="../theme/theme18.xml"/><Relationship Id="rId8" Type="http://schemas.openxmlformats.org/officeDocument/2006/relationships/slideLayout" Target="../slideLayouts/slideLayout342.xml"/><Relationship Id="rId51" Type="http://schemas.openxmlformats.org/officeDocument/2006/relationships/slideLayout" Target="../slideLayouts/slideLayout385.xml"/><Relationship Id="rId72" Type="http://schemas.openxmlformats.org/officeDocument/2006/relationships/slideLayout" Target="../slideLayouts/slideLayout406.xml"/><Relationship Id="rId3" Type="http://schemas.openxmlformats.org/officeDocument/2006/relationships/slideLayout" Target="../slideLayouts/slideLayout337.xml"/><Relationship Id="rId12" Type="http://schemas.openxmlformats.org/officeDocument/2006/relationships/slideLayout" Target="../slideLayouts/slideLayout346.xml"/><Relationship Id="rId17" Type="http://schemas.openxmlformats.org/officeDocument/2006/relationships/slideLayout" Target="../slideLayouts/slideLayout351.xml"/><Relationship Id="rId25" Type="http://schemas.openxmlformats.org/officeDocument/2006/relationships/slideLayout" Target="../slideLayouts/slideLayout359.xml"/><Relationship Id="rId33" Type="http://schemas.openxmlformats.org/officeDocument/2006/relationships/slideLayout" Target="../slideLayouts/slideLayout367.xml"/><Relationship Id="rId38" Type="http://schemas.openxmlformats.org/officeDocument/2006/relationships/slideLayout" Target="../slideLayouts/slideLayout372.xml"/><Relationship Id="rId46" Type="http://schemas.openxmlformats.org/officeDocument/2006/relationships/slideLayout" Target="../slideLayouts/slideLayout380.xml"/><Relationship Id="rId59" Type="http://schemas.openxmlformats.org/officeDocument/2006/relationships/slideLayout" Target="../slideLayouts/slideLayout393.xml"/><Relationship Id="rId67" Type="http://schemas.openxmlformats.org/officeDocument/2006/relationships/slideLayout" Target="../slideLayouts/slideLayout401.xml"/><Relationship Id="rId20" Type="http://schemas.openxmlformats.org/officeDocument/2006/relationships/slideLayout" Target="../slideLayouts/slideLayout354.xml"/><Relationship Id="rId41" Type="http://schemas.openxmlformats.org/officeDocument/2006/relationships/slideLayout" Target="../slideLayouts/slideLayout375.xml"/><Relationship Id="rId54" Type="http://schemas.openxmlformats.org/officeDocument/2006/relationships/slideLayout" Target="../slideLayouts/slideLayout388.xml"/><Relationship Id="rId62" Type="http://schemas.openxmlformats.org/officeDocument/2006/relationships/slideLayout" Target="../slideLayouts/slideLayout396.xml"/><Relationship Id="rId70" Type="http://schemas.openxmlformats.org/officeDocument/2006/relationships/slideLayout" Target="../slideLayouts/slideLayout404.xml"/><Relationship Id="rId75" Type="http://schemas.openxmlformats.org/officeDocument/2006/relationships/slideLayout" Target="../slideLayouts/slideLayout409.xml"/><Relationship Id="rId1" Type="http://schemas.openxmlformats.org/officeDocument/2006/relationships/slideLayout" Target="../slideLayouts/slideLayout335.xml"/><Relationship Id="rId6" Type="http://schemas.openxmlformats.org/officeDocument/2006/relationships/slideLayout" Target="../slideLayouts/slideLayout340.xml"/><Relationship Id="rId15" Type="http://schemas.openxmlformats.org/officeDocument/2006/relationships/slideLayout" Target="../slideLayouts/slideLayout349.xml"/><Relationship Id="rId23" Type="http://schemas.openxmlformats.org/officeDocument/2006/relationships/slideLayout" Target="../slideLayouts/slideLayout357.xml"/><Relationship Id="rId28" Type="http://schemas.openxmlformats.org/officeDocument/2006/relationships/slideLayout" Target="../slideLayouts/slideLayout362.xml"/><Relationship Id="rId36" Type="http://schemas.openxmlformats.org/officeDocument/2006/relationships/slideLayout" Target="../slideLayouts/slideLayout370.xml"/><Relationship Id="rId49" Type="http://schemas.openxmlformats.org/officeDocument/2006/relationships/slideLayout" Target="../slideLayouts/slideLayout383.xml"/><Relationship Id="rId57" Type="http://schemas.openxmlformats.org/officeDocument/2006/relationships/slideLayout" Target="../slideLayouts/slideLayout391.xml"/><Relationship Id="rId10" Type="http://schemas.openxmlformats.org/officeDocument/2006/relationships/slideLayout" Target="../slideLayouts/slideLayout344.xml"/><Relationship Id="rId31" Type="http://schemas.openxmlformats.org/officeDocument/2006/relationships/slideLayout" Target="../slideLayouts/slideLayout365.xml"/><Relationship Id="rId44" Type="http://schemas.openxmlformats.org/officeDocument/2006/relationships/slideLayout" Target="../slideLayouts/slideLayout378.xml"/><Relationship Id="rId52" Type="http://schemas.openxmlformats.org/officeDocument/2006/relationships/slideLayout" Target="../slideLayouts/slideLayout386.xml"/><Relationship Id="rId60" Type="http://schemas.openxmlformats.org/officeDocument/2006/relationships/slideLayout" Target="../slideLayouts/slideLayout394.xml"/><Relationship Id="rId65" Type="http://schemas.openxmlformats.org/officeDocument/2006/relationships/slideLayout" Target="../slideLayouts/slideLayout399.xml"/><Relationship Id="rId73" Type="http://schemas.openxmlformats.org/officeDocument/2006/relationships/slideLayout" Target="../slideLayouts/slideLayout407.xml"/><Relationship Id="rId4" Type="http://schemas.openxmlformats.org/officeDocument/2006/relationships/slideLayout" Target="../slideLayouts/slideLayout338.xml"/><Relationship Id="rId9" Type="http://schemas.openxmlformats.org/officeDocument/2006/relationships/slideLayout" Target="../slideLayouts/slideLayout343.xml"/><Relationship Id="rId13" Type="http://schemas.openxmlformats.org/officeDocument/2006/relationships/slideLayout" Target="../slideLayouts/slideLayout347.xml"/><Relationship Id="rId18" Type="http://schemas.openxmlformats.org/officeDocument/2006/relationships/slideLayout" Target="../slideLayouts/slideLayout352.xml"/><Relationship Id="rId39" Type="http://schemas.openxmlformats.org/officeDocument/2006/relationships/slideLayout" Target="../slideLayouts/slideLayout373.xml"/><Relationship Id="rId34" Type="http://schemas.openxmlformats.org/officeDocument/2006/relationships/slideLayout" Target="../slideLayouts/slideLayout368.xml"/><Relationship Id="rId50" Type="http://schemas.openxmlformats.org/officeDocument/2006/relationships/slideLayout" Target="../slideLayouts/slideLayout384.xml"/><Relationship Id="rId55" Type="http://schemas.openxmlformats.org/officeDocument/2006/relationships/slideLayout" Target="../slideLayouts/slideLayout389.xml"/><Relationship Id="rId76" Type="http://schemas.openxmlformats.org/officeDocument/2006/relationships/slideLayout" Target="../slideLayouts/slideLayout410.xml"/><Relationship Id="rId7" Type="http://schemas.openxmlformats.org/officeDocument/2006/relationships/slideLayout" Target="../slideLayouts/slideLayout341.xml"/><Relationship Id="rId71" Type="http://schemas.openxmlformats.org/officeDocument/2006/relationships/slideLayout" Target="../slideLayouts/slideLayout405.xml"/><Relationship Id="rId2" Type="http://schemas.openxmlformats.org/officeDocument/2006/relationships/slideLayout" Target="../slideLayouts/slideLayout336.xml"/><Relationship Id="rId29" Type="http://schemas.openxmlformats.org/officeDocument/2006/relationships/slideLayout" Target="../slideLayouts/slideLayout36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2.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21" Type="http://schemas.openxmlformats.org/officeDocument/2006/relationships/theme" Target="../theme/theme3.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image" Target="../media/image11.emf"/></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image" Target="../media/image11.emf"/><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theme" Target="../theme/theme4.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18" Type="http://schemas.openxmlformats.org/officeDocument/2006/relationships/slideLayout" Target="../slideLayouts/slideLayout98.xml"/><Relationship Id="rId3" Type="http://schemas.openxmlformats.org/officeDocument/2006/relationships/slideLayout" Target="../slideLayouts/slideLayout83.xml"/><Relationship Id="rId21" Type="http://schemas.openxmlformats.org/officeDocument/2006/relationships/image" Target="../media/image11.emf"/><Relationship Id="rId7" Type="http://schemas.openxmlformats.org/officeDocument/2006/relationships/slideLayout" Target="../slideLayouts/slideLayout87.xml"/><Relationship Id="rId12" Type="http://schemas.openxmlformats.org/officeDocument/2006/relationships/slideLayout" Target="../slideLayouts/slideLayout92.xml"/><Relationship Id="rId17" Type="http://schemas.openxmlformats.org/officeDocument/2006/relationships/slideLayout" Target="../slideLayouts/slideLayout97.xml"/><Relationship Id="rId2" Type="http://schemas.openxmlformats.org/officeDocument/2006/relationships/slideLayout" Target="../slideLayouts/slideLayout82.xml"/><Relationship Id="rId16" Type="http://schemas.openxmlformats.org/officeDocument/2006/relationships/slideLayout" Target="../slideLayouts/slideLayout96.xml"/><Relationship Id="rId20" Type="http://schemas.openxmlformats.org/officeDocument/2006/relationships/theme" Target="../theme/theme5.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5" Type="http://schemas.openxmlformats.org/officeDocument/2006/relationships/slideLayout" Target="../slideLayouts/slideLayout95.xml"/><Relationship Id="rId10" Type="http://schemas.openxmlformats.org/officeDocument/2006/relationships/slideLayout" Target="../slideLayouts/slideLayout90.xml"/><Relationship Id="rId19" Type="http://schemas.openxmlformats.org/officeDocument/2006/relationships/slideLayout" Target="../slideLayouts/slideLayout99.xml"/><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0" Type="http://schemas.openxmlformats.org/officeDocument/2006/relationships/image" Target="../media/image17.png"/><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10" Type="http://schemas.openxmlformats.org/officeDocument/2006/relationships/slideLayout" Target="../slideLayouts/slideLayout109.xml"/><Relationship Id="rId19" Type="http://schemas.openxmlformats.org/officeDocument/2006/relationships/theme" Target="../theme/theme6.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5.xml"/><Relationship Id="rId13" Type="http://schemas.openxmlformats.org/officeDocument/2006/relationships/slideLayout" Target="../slideLayouts/slideLayout130.xml"/><Relationship Id="rId3" Type="http://schemas.openxmlformats.org/officeDocument/2006/relationships/slideLayout" Target="../slideLayouts/slideLayout120.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2" Type="http://schemas.openxmlformats.org/officeDocument/2006/relationships/slideLayout" Target="../slideLayouts/slideLayout119.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5" Type="http://schemas.openxmlformats.org/officeDocument/2006/relationships/slideLayout" Target="../slideLayouts/slideLayout122.xml"/><Relationship Id="rId15" Type="http://schemas.openxmlformats.org/officeDocument/2006/relationships/theme" Target="../theme/theme7.xml"/><Relationship Id="rId10" Type="http://schemas.openxmlformats.org/officeDocument/2006/relationships/slideLayout" Target="../slideLayouts/slideLayout127.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9.xml"/><Relationship Id="rId13" Type="http://schemas.openxmlformats.org/officeDocument/2006/relationships/slideLayout" Target="../slideLayouts/slideLayout144.xml"/><Relationship Id="rId18" Type="http://schemas.openxmlformats.org/officeDocument/2006/relationships/slideLayout" Target="../slideLayouts/slideLayout149.xml"/><Relationship Id="rId3" Type="http://schemas.openxmlformats.org/officeDocument/2006/relationships/slideLayout" Target="../slideLayouts/slideLayout134.xml"/><Relationship Id="rId21" Type="http://schemas.openxmlformats.org/officeDocument/2006/relationships/slideLayout" Target="../slideLayouts/slideLayout152.xml"/><Relationship Id="rId7" Type="http://schemas.openxmlformats.org/officeDocument/2006/relationships/slideLayout" Target="../slideLayouts/slideLayout138.xml"/><Relationship Id="rId12" Type="http://schemas.openxmlformats.org/officeDocument/2006/relationships/slideLayout" Target="../slideLayouts/slideLayout143.xml"/><Relationship Id="rId17" Type="http://schemas.openxmlformats.org/officeDocument/2006/relationships/slideLayout" Target="../slideLayouts/slideLayout148.xml"/><Relationship Id="rId2" Type="http://schemas.openxmlformats.org/officeDocument/2006/relationships/slideLayout" Target="../slideLayouts/slideLayout133.xml"/><Relationship Id="rId16" Type="http://schemas.openxmlformats.org/officeDocument/2006/relationships/slideLayout" Target="../slideLayouts/slideLayout147.xml"/><Relationship Id="rId20" Type="http://schemas.openxmlformats.org/officeDocument/2006/relationships/slideLayout" Target="../slideLayouts/slideLayout151.xml"/><Relationship Id="rId1" Type="http://schemas.openxmlformats.org/officeDocument/2006/relationships/slideLayout" Target="../slideLayouts/slideLayout132.xml"/><Relationship Id="rId6" Type="http://schemas.openxmlformats.org/officeDocument/2006/relationships/slideLayout" Target="../slideLayouts/slideLayout137.xml"/><Relationship Id="rId11" Type="http://schemas.openxmlformats.org/officeDocument/2006/relationships/slideLayout" Target="../slideLayouts/slideLayout142.xml"/><Relationship Id="rId5" Type="http://schemas.openxmlformats.org/officeDocument/2006/relationships/slideLayout" Target="../slideLayouts/slideLayout136.xml"/><Relationship Id="rId15" Type="http://schemas.openxmlformats.org/officeDocument/2006/relationships/slideLayout" Target="../slideLayouts/slideLayout146.xml"/><Relationship Id="rId23" Type="http://schemas.openxmlformats.org/officeDocument/2006/relationships/theme" Target="../theme/theme8.xml"/><Relationship Id="rId10" Type="http://schemas.openxmlformats.org/officeDocument/2006/relationships/slideLayout" Target="../slideLayouts/slideLayout141.xml"/><Relationship Id="rId19" Type="http://schemas.openxmlformats.org/officeDocument/2006/relationships/slideLayout" Target="../slideLayouts/slideLayout150.xml"/><Relationship Id="rId4" Type="http://schemas.openxmlformats.org/officeDocument/2006/relationships/slideLayout" Target="../slideLayouts/slideLayout135.xml"/><Relationship Id="rId9" Type="http://schemas.openxmlformats.org/officeDocument/2006/relationships/slideLayout" Target="../slideLayouts/slideLayout140.xml"/><Relationship Id="rId14" Type="http://schemas.openxmlformats.org/officeDocument/2006/relationships/slideLayout" Target="../slideLayouts/slideLayout145.xml"/><Relationship Id="rId22" Type="http://schemas.openxmlformats.org/officeDocument/2006/relationships/slideLayout" Target="../slideLayouts/slideLayout15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61.xml"/><Relationship Id="rId13" Type="http://schemas.openxmlformats.org/officeDocument/2006/relationships/slideLayout" Target="../slideLayouts/slideLayout166.xml"/><Relationship Id="rId18" Type="http://schemas.openxmlformats.org/officeDocument/2006/relationships/slideLayout" Target="../slideLayouts/slideLayout171.xml"/><Relationship Id="rId3" Type="http://schemas.openxmlformats.org/officeDocument/2006/relationships/slideLayout" Target="../slideLayouts/slideLayout156.xml"/><Relationship Id="rId21" Type="http://schemas.openxmlformats.org/officeDocument/2006/relationships/slideLayout" Target="../slideLayouts/slideLayout174.xml"/><Relationship Id="rId7" Type="http://schemas.openxmlformats.org/officeDocument/2006/relationships/slideLayout" Target="../slideLayouts/slideLayout160.xml"/><Relationship Id="rId12" Type="http://schemas.openxmlformats.org/officeDocument/2006/relationships/slideLayout" Target="../slideLayouts/slideLayout165.xml"/><Relationship Id="rId17" Type="http://schemas.openxmlformats.org/officeDocument/2006/relationships/slideLayout" Target="../slideLayouts/slideLayout170.xml"/><Relationship Id="rId2" Type="http://schemas.openxmlformats.org/officeDocument/2006/relationships/slideLayout" Target="../slideLayouts/slideLayout155.xml"/><Relationship Id="rId16" Type="http://schemas.openxmlformats.org/officeDocument/2006/relationships/slideLayout" Target="../slideLayouts/slideLayout169.xml"/><Relationship Id="rId20" Type="http://schemas.openxmlformats.org/officeDocument/2006/relationships/slideLayout" Target="../slideLayouts/slideLayout173.xml"/><Relationship Id="rId1" Type="http://schemas.openxmlformats.org/officeDocument/2006/relationships/slideLayout" Target="../slideLayouts/slideLayout154.xml"/><Relationship Id="rId6" Type="http://schemas.openxmlformats.org/officeDocument/2006/relationships/slideLayout" Target="../slideLayouts/slideLayout159.xml"/><Relationship Id="rId11" Type="http://schemas.openxmlformats.org/officeDocument/2006/relationships/slideLayout" Target="../slideLayouts/slideLayout164.xml"/><Relationship Id="rId5" Type="http://schemas.openxmlformats.org/officeDocument/2006/relationships/slideLayout" Target="../slideLayouts/slideLayout158.xml"/><Relationship Id="rId15" Type="http://schemas.openxmlformats.org/officeDocument/2006/relationships/slideLayout" Target="../slideLayouts/slideLayout168.xml"/><Relationship Id="rId23" Type="http://schemas.openxmlformats.org/officeDocument/2006/relationships/theme" Target="../theme/theme9.xml"/><Relationship Id="rId10" Type="http://schemas.openxmlformats.org/officeDocument/2006/relationships/slideLayout" Target="../slideLayouts/slideLayout163.xml"/><Relationship Id="rId19" Type="http://schemas.openxmlformats.org/officeDocument/2006/relationships/slideLayout" Target="../slideLayouts/slideLayout172.xml"/><Relationship Id="rId4" Type="http://schemas.openxmlformats.org/officeDocument/2006/relationships/slideLayout" Target="../slideLayouts/slideLayout157.xml"/><Relationship Id="rId9" Type="http://schemas.openxmlformats.org/officeDocument/2006/relationships/slideLayout" Target="../slideLayouts/slideLayout162.xml"/><Relationship Id="rId14" Type="http://schemas.openxmlformats.org/officeDocument/2006/relationships/slideLayout" Target="../slideLayouts/slideLayout167.xml"/><Relationship Id="rId22" Type="http://schemas.openxmlformats.org/officeDocument/2006/relationships/slideLayout" Target="../slideLayouts/slideLayout1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89" r:id="rId12"/>
    <p:sldLayoutId id="2147484496" r:id="rId13"/>
    <p:sldLayoutId id="2147484497" r:id="rId14"/>
    <p:sldLayoutId id="2147484498" r:id="rId15"/>
    <p:sldLayoutId id="2147484499" r:id="rId16"/>
    <p:sldLayoutId id="2147484500" r:id="rId17"/>
    <p:sldLayoutId id="2147484501" r:id="rId18"/>
    <p:sldLayoutId id="2147484490" r:id="rId19"/>
    <p:sldLayoutId id="2147484491" r:id="rId20"/>
    <p:sldLayoutId id="2147484492" r:id="rId21"/>
    <p:sldLayoutId id="2147484493" r:id="rId22"/>
    <p:sldLayoutId id="2147484494" r:id="rId23"/>
    <p:sldLayoutId id="2147484592"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31" cstate="print">
            <a:extLst>
              <a:ext uri="{28A0092B-C50C-407E-A947-70E740481C1C}">
                <a14:useLocalDpi xmlns:a14="http://schemas.microsoft.com/office/drawing/2010/main"/>
              </a:ext>
            </a:extLst>
          </a:blip>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3737729786"/>
      </p:ext>
    </p:extLst>
  </p:cSld>
  <p:clrMap bg1="dk1" tx1="lt1" bg2="dk2" tx2="lt2" accent1="accent1" accent2="accent2" accent3="accent3" accent4="accent4" accent5="accent5" accent6="accent6" hlink="hlink" folHlink="folHlink"/>
  <p:sldLayoutIdLst>
    <p:sldLayoutId id="2147484849" r:id="rId1"/>
    <p:sldLayoutId id="2147484850" r:id="rId2"/>
    <p:sldLayoutId id="2147484851" r:id="rId3"/>
    <p:sldLayoutId id="2147484852" r:id="rId4"/>
    <p:sldLayoutId id="2147484853" r:id="rId5"/>
    <p:sldLayoutId id="2147484854" r:id="rId6"/>
    <p:sldLayoutId id="2147484855" r:id="rId7"/>
    <p:sldLayoutId id="2147484856" r:id="rId8"/>
    <p:sldLayoutId id="2147484857" r:id="rId9"/>
    <p:sldLayoutId id="2147484858" r:id="rId10"/>
    <p:sldLayoutId id="2147484859" r:id="rId11"/>
    <p:sldLayoutId id="2147484860" r:id="rId12"/>
    <p:sldLayoutId id="2147484861" r:id="rId13"/>
    <p:sldLayoutId id="2147484862" r:id="rId14"/>
    <p:sldLayoutId id="2147484863" r:id="rId15"/>
    <p:sldLayoutId id="2147484864" r:id="rId16"/>
    <p:sldLayoutId id="2147484865" r:id="rId17"/>
    <p:sldLayoutId id="2147484866" r:id="rId18"/>
    <p:sldLayoutId id="2147484867" r:id="rId19"/>
    <p:sldLayoutId id="2147484868" r:id="rId20"/>
    <p:sldLayoutId id="2147484869" r:id="rId21"/>
    <p:sldLayoutId id="2147484870" r:id="rId22"/>
    <p:sldLayoutId id="2147484871" r:id="rId23"/>
    <p:sldLayoutId id="2147484872" r:id="rId24"/>
    <p:sldLayoutId id="2147484873" r:id="rId25"/>
    <p:sldLayoutId id="2147484874" r:id="rId26"/>
    <p:sldLayoutId id="2147484875" r:id="rId27"/>
    <p:sldLayoutId id="2147484876" r:id="rId28"/>
    <p:sldLayoutId id="2147484877" r:id="rId29"/>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2376941160"/>
      </p:ext>
    </p:extLst>
  </p:cSld>
  <p:clrMap bg1="dk1" tx1="lt1" bg2="dk2" tx2="lt2" accent1="accent1" accent2="accent2" accent3="accent3" accent4="accent4" accent5="accent5" accent6="accent6" hlink="hlink" folHlink="folHlink"/>
  <p:sldLayoutIdLst>
    <p:sldLayoutId id="2147484879" r:id="rId1"/>
    <p:sldLayoutId id="2147484880" r:id="rId2"/>
    <p:sldLayoutId id="2147484881" r:id="rId3"/>
    <p:sldLayoutId id="2147484882" r:id="rId4"/>
    <p:sldLayoutId id="2147484883" r:id="rId5"/>
    <p:sldLayoutId id="2147484884" r:id="rId6"/>
    <p:sldLayoutId id="2147484885" r:id="rId7"/>
    <p:sldLayoutId id="2147484886" r:id="rId8"/>
    <p:sldLayoutId id="2147484887" r:id="rId9"/>
    <p:sldLayoutId id="2147484888" r:id="rId10"/>
    <p:sldLayoutId id="2147484889" r:id="rId11"/>
    <p:sldLayoutId id="2147484890" r:id="rId12"/>
    <p:sldLayoutId id="2147484891" r:id="rId13"/>
    <p:sldLayoutId id="2147484892" r:id="rId14"/>
    <p:sldLayoutId id="2147484893" r:id="rId15"/>
    <p:sldLayoutId id="2147484894" r:id="rId16"/>
    <p:sldLayoutId id="2147484895" r:id="rId17"/>
    <p:sldLayoutId id="2147484896" r:id="rId18"/>
    <p:sldLayoutId id="2147484897" r:id="rId19"/>
    <p:sldLayoutId id="2147484898" r:id="rId20"/>
    <p:sldLayoutId id="2147484899" r:id="rId21"/>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0"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690793792"/>
      </p:ext>
    </p:extLst>
  </p:cSld>
  <p:clrMap bg1="lt1" tx1="dk1" bg2="lt2" tx2="dk2" accent1="accent1" accent2="accent2" accent3="accent3" accent4="accent4" accent5="accent5" accent6="accent6" hlink="hlink" folHlink="folHlink"/>
  <p:sldLayoutIdLst>
    <p:sldLayoutId id="2147484914" r:id="rId1"/>
    <p:sldLayoutId id="2147484915" r:id="rId2"/>
    <p:sldLayoutId id="2147484916" r:id="rId3"/>
    <p:sldLayoutId id="2147484917" r:id="rId4"/>
    <p:sldLayoutId id="2147484918" r:id="rId5"/>
    <p:sldLayoutId id="2147484919" r:id="rId6"/>
    <p:sldLayoutId id="2147484920" r:id="rId7"/>
    <p:sldLayoutId id="2147484921" r:id="rId8"/>
    <p:sldLayoutId id="2147484922" r:id="rId9"/>
    <p:sldLayoutId id="2147484923" r:id="rId10"/>
    <p:sldLayoutId id="2147484924" r:id="rId11"/>
    <p:sldLayoutId id="2147484925" r:id="rId12"/>
    <p:sldLayoutId id="2147484926" r:id="rId13"/>
    <p:sldLayoutId id="2147484927" r:id="rId14"/>
    <p:sldLayoutId id="2147484928" r:id="rId15"/>
    <p:sldLayoutId id="2147484929" r:id="rId16"/>
    <p:sldLayoutId id="2147484930" r:id="rId17"/>
    <p:sldLayoutId id="2147484931" r:id="rId18"/>
    <p:sldLayoutId id="2147484932" r:id="rId19"/>
    <p:sldLayoutId id="2147484933" r:id="rId20"/>
    <p:sldLayoutId id="2147484934" r:id="rId21"/>
    <p:sldLayoutId id="2147484935" r:id="rId22"/>
    <p:sldLayoutId id="2147484936" r:id="rId23"/>
    <p:sldLayoutId id="2147484937" r:id="rId24"/>
    <p:sldLayoutId id="2147484938" r:id="rId25"/>
    <p:sldLayoutId id="2147484939" r:id="rId26"/>
    <p:sldLayoutId id="2147484940" r:id="rId27"/>
    <p:sldLayoutId id="2147484941" r:id="rId28"/>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17">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9"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04399550"/>
      </p:ext>
    </p:extLst>
  </p:cSld>
  <p:clrMap bg1="lt1" tx1="dk1" bg2="lt2" tx2="dk2" accent1="accent1" accent2="accent2" accent3="accent3" accent4="accent4" accent5="accent5" accent6="accent6" hlink="hlink" folHlink="folHlink"/>
  <p:sldLayoutIdLst>
    <p:sldLayoutId id="2147484943" r:id="rId1"/>
    <p:sldLayoutId id="2147484944" r:id="rId2"/>
    <p:sldLayoutId id="2147484945" r:id="rId3"/>
    <p:sldLayoutId id="2147484946" r:id="rId4"/>
    <p:sldLayoutId id="2147484947" r:id="rId5"/>
    <p:sldLayoutId id="2147484948" r:id="rId6"/>
    <p:sldLayoutId id="2147484949" r:id="rId7"/>
    <p:sldLayoutId id="2147484950" r:id="rId8"/>
    <p:sldLayoutId id="2147484951" r:id="rId9"/>
    <p:sldLayoutId id="2147484952" r:id="rId10"/>
    <p:sldLayoutId id="2147484953" r:id="rId11"/>
    <p:sldLayoutId id="2147484954" r:id="rId12"/>
    <p:sldLayoutId id="2147484955" r:id="rId13"/>
    <p:sldLayoutId id="2147484956" r:id="rId14"/>
    <p:sldLayoutId id="2147484957" r:id="rId15"/>
    <p:sldLayoutId id="2147484958" r:id="rId16"/>
    <p:sldLayoutId id="2147484959" r:id="rId17"/>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2164845"/>
      </p:ext>
    </p:extLst>
  </p:cSld>
  <p:clrMap bg1="lt1" tx1="dk1" bg2="lt2" tx2="dk2" accent1="accent1" accent2="accent2" accent3="accent3" accent4="accent4" accent5="accent5" accent6="accent6" hlink="hlink" folHlink="folHlink"/>
  <p:sldLayoutIdLst>
    <p:sldLayoutId id="2147484961" r:id="rId1"/>
    <p:sldLayoutId id="2147484962" r:id="rId2"/>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17">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2678502968"/>
      </p:ext>
    </p:extLst>
  </p:cSld>
  <p:clrMap bg1="dk1" tx1="lt1" bg2="dk2" tx2="lt2" accent1="accent1" accent2="accent2" accent3="accent3" accent4="accent4" accent5="accent5" accent6="accent6" hlink="hlink" folHlink="folHlink"/>
  <p:sldLayoutIdLst>
    <p:sldLayoutId id="2147484964" r:id="rId1"/>
    <p:sldLayoutId id="2147484965" r:id="rId2"/>
    <p:sldLayoutId id="2147484966" r:id="rId3"/>
    <p:sldLayoutId id="2147484967" r:id="rId4"/>
    <p:sldLayoutId id="2147484968" r:id="rId5"/>
    <p:sldLayoutId id="2147484969" r:id="rId6"/>
    <p:sldLayoutId id="2147484970" r:id="rId7"/>
    <p:sldLayoutId id="2147484971" r:id="rId8"/>
    <p:sldLayoutId id="2147484972" r:id="rId9"/>
    <p:sldLayoutId id="2147484973" r:id="rId10"/>
    <p:sldLayoutId id="2147484974" r:id="rId11"/>
    <p:sldLayoutId id="2147484975" r:id="rId12"/>
    <p:sldLayoutId id="2147484976" r:id="rId13"/>
    <p:sldLayoutId id="2147484977" r:id="rId14"/>
    <p:sldLayoutId id="2147484978" r:id="rId15"/>
    <p:sldLayoutId id="2147484979" r:id="rId16"/>
    <p:sldLayoutId id="2147484980" r:id="rId17"/>
    <p:sldLayoutId id="2147484981" r:id="rId18"/>
    <p:sldLayoutId id="2147484982" r:id="rId19"/>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userDrawn="1"/>
        </p:nvPicPr>
        <p:blipFill>
          <a:blip r:embed="rId33" cstate="print">
            <a:extLst>
              <a:ext uri="{28A0092B-C50C-407E-A947-70E740481C1C}">
                <a14:useLocalDpi xmlns:a14="http://schemas.microsoft.com/office/drawing/2010/main"/>
              </a:ext>
            </a:extLst>
          </a:blip>
          <a:stretch>
            <a:fillRect/>
          </a:stretch>
        </p:blipFill>
        <p:spPr>
          <a:xfrm rot="5400000">
            <a:off x="10967093" y="1703730"/>
            <a:ext cx="4618038" cy="1161750"/>
          </a:xfrm>
          <a:prstGeom prst="rect">
            <a:avLst/>
          </a:prstGeom>
        </p:spPr>
      </p:pic>
    </p:spTree>
    <p:extLst>
      <p:ext uri="{BB962C8B-B14F-4D97-AF65-F5344CB8AC3E}">
        <p14:creationId xmlns:p14="http://schemas.microsoft.com/office/powerpoint/2010/main" val="1496785446"/>
      </p:ext>
    </p:extLst>
  </p:cSld>
  <p:clrMap bg1="lt1" tx1="dk1" bg2="lt2" tx2="dk2" accent1="accent1" accent2="accent2" accent3="accent3" accent4="accent4" accent5="accent5" accent6="accent6" hlink="hlink" folHlink="folHlink"/>
  <p:sldLayoutIdLst>
    <p:sldLayoutId id="2147484984" r:id="rId1"/>
    <p:sldLayoutId id="2147484985" r:id="rId2"/>
    <p:sldLayoutId id="2147484986" r:id="rId3"/>
    <p:sldLayoutId id="2147484987" r:id="rId4"/>
    <p:sldLayoutId id="2147484988" r:id="rId5"/>
    <p:sldLayoutId id="2147484989" r:id="rId6"/>
    <p:sldLayoutId id="2147484990" r:id="rId7"/>
    <p:sldLayoutId id="2147484991" r:id="rId8"/>
    <p:sldLayoutId id="2147484992" r:id="rId9"/>
    <p:sldLayoutId id="2147484993" r:id="rId10"/>
    <p:sldLayoutId id="2147484994" r:id="rId11"/>
    <p:sldLayoutId id="2147484995" r:id="rId12"/>
    <p:sldLayoutId id="2147484996" r:id="rId13"/>
    <p:sldLayoutId id="2147484997" r:id="rId14"/>
    <p:sldLayoutId id="2147484998" r:id="rId15"/>
    <p:sldLayoutId id="2147484999" r:id="rId16"/>
    <p:sldLayoutId id="2147485000" r:id="rId17"/>
    <p:sldLayoutId id="2147485001" r:id="rId18"/>
    <p:sldLayoutId id="2147485003" r:id="rId19"/>
    <p:sldLayoutId id="2147485004" r:id="rId20"/>
    <p:sldLayoutId id="2147485005" r:id="rId21"/>
    <p:sldLayoutId id="2147485006" r:id="rId22"/>
    <p:sldLayoutId id="2147485007" r:id="rId23"/>
    <p:sldLayoutId id="2147485008" r:id="rId24"/>
    <p:sldLayoutId id="2147485009" r:id="rId25"/>
    <p:sldLayoutId id="2147485010" r:id="rId26"/>
    <p:sldLayoutId id="2147485011" r:id="rId27"/>
    <p:sldLayoutId id="2147485012" r:id="rId28"/>
    <p:sldLayoutId id="2147485013" r:id="rId29"/>
    <p:sldLayoutId id="2147485014" r:id="rId30"/>
    <p:sldLayoutId id="2147485015" r:id="rId31"/>
  </p:sldLayoutIdLst>
  <p:transition advClick="0">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14B6E7-87BA-4684-96B5-67A4663AD5F6}"/>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4FB98E-AD4E-43DC-80CE-EF1D45530EE9}"/>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BA045-CFDE-4D23-9CB6-D0B098689280}"/>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E881917F-5EB0-4C1D-8A95-655239D57A8A}" type="datetimeFigureOut">
              <a:rPr lang="en-US" smtClean="0"/>
              <a:t>10/9/2018</a:t>
            </a:fld>
            <a:endParaRPr lang="en-US"/>
          </a:p>
        </p:txBody>
      </p:sp>
      <p:sp>
        <p:nvSpPr>
          <p:cNvPr id="5" name="Footer Placeholder 4">
            <a:extLst>
              <a:ext uri="{FF2B5EF4-FFF2-40B4-BE49-F238E27FC236}">
                <a16:creationId xmlns:a16="http://schemas.microsoft.com/office/drawing/2014/main" id="{B28E31F7-BAE7-4644-A6ED-F278D8812A70}"/>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05614A-510A-4CA4-AF22-4C7CCF0EBC2B}"/>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F93E2AD5-8FC3-4813-A1ED-6E5672E58FE0}" type="slidenum">
              <a:rPr lang="en-US" smtClean="0"/>
              <a:t>‹#›</a:t>
            </a:fld>
            <a:endParaRPr lang="en-US"/>
          </a:p>
        </p:txBody>
      </p:sp>
    </p:spTree>
    <p:extLst>
      <p:ext uri="{BB962C8B-B14F-4D97-AF65-F5344CB8AC3E}">
        <p14:creationId xmlns:p14="http://schemas.microsoft.com/office/powerpoint/2010/main" val="4126900179"/>
      </p:ext>
    </p:extLst>
  </p:cSld>
  <p:clrMap bg1="lt1" tx1="dk1" bg2="lt2" tx2="dk2" accent1="accent1" accent2="accent2" accent3="accent3" accent4="accent4" accent5="accent5" accent6="accent6" hlink="hlink" folHlink="folHlink"/>
  <p:sldLayoutIdLst>
    <p:sldLayoutId id="2147485017" r:id="rId1"/>
    <p:sldLayoutId id="2147485018" r:id="rId2"/>
    <p:sldLayoutId id="2147485019" r:id="rId3"/>
    <p:sldLayoutId id="2147485020" r:id="rId4"/>
    <p:sldLayoutId id="2147485021" r:id="rId5"/>
    <p:sldLayoutId id="2147485022" r:id="rId6"/>
    <p:sldLayoutId id="2147485023" r:id="rId7"/>
    <p:sldLayoutId id="2147485024" r:id="rId8"/>
    <p:sldLayoutId id="2147485025" r:id="rId9"/>
    <p:sldLayoutId id="2147485026" r:id="rId10"/>
    <p:sldLayoutId id="2147485027" r:id="rId11"/>
    <p:sldLayoutId id="2147485028" r:id="rId12"/>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5"/>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9" y="6482890"/>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D817BCF1-EDE9-46B3-A8B3-659212B54243}" type="datetimeFigureOut">
              <a:rPr lang="en-US" smtClean="0"/>
              <a:t>10/9/2018</a:t>
            </a:fld>
            <a:endParaRPr lang="en-US" dirty="0"/>
          </a:p>
        </p:txBody>
      </p:sp>
      <p:sp>
        <p:nvSpPr>
          <p:cNvPr id="5" name="Footer Placeholder 4"/>
          <p:cNvSpPr>
            <a:spLocks noGrp="1"/>
          </p:cNvSpPr>
          <p:nvPr>
            <p:ph type="ftr" sz="quarter" idx="3"/>
          </p:nvPr>
        </p:nvSpPr>
        <p:spPr>
          <a:xfrm>
            <a:off x="4119583" y="6482890"/>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83260" y="6482890"/>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CFBCED8A-DE7B-4F20-BCBD-2F1C97F6A900}" type="slidenum">
              <a:rPr lang="en-US" smtClean="0"/>
              <a:t>‹#›</a:t>
            </a:fld>
            <a:endParaRPr lang="en-US" dirty="0"/>
          </a:p>
        </p:txBody>
      </p:sp>
    </p:spTree>
    <p:extLst>
      <p:ext uri="{BB962C8B-B14F-4D97-AF65-F5344CB8AC3E}">
        <p14:creationId xmlns:p14="http://schemas.microsoft.com/office/powerpoint/2010/main" val="1716525783"/>
      </p:ext>
    </p:extLst>
  </p:cSld>
  <p:clrMap bg1="lt1" tx1="dk1" bg2="lt2" tx2="dk2" accent1="accent1" accent2="accent2" accent3="accent3" accent4="accent4" accent5="accent5" accent6="accent6" hlink="hlink" folHlink="folHlink"/>
  <p:sldLayoutIdLst>
    <p:sldLayoutId id="2147485030" r:id="rId1"/>
    <p:sldLayoutId id="2147485031" r:id="rId2"/>
    <p:sldLayoutId id="2147485032" r:id="rId3"/>
    <p:sldLayoutId id="2147485033" r:id="rId4"/>
    <p:sldLayoutId id="2147485034" r:id="rId5"/>
    <p:sldLayoutId id="2147485035" r:id="rId6"/>
    <p:sldLayoutId id="2147485036" r:id="rId7"/>
    <p:sldLayoutId id="2147485037" r:id="rId8"/>
    <p:sldLayoutId id="2147485038" r:id="rId9"/>
    <p:sldLayoutId id="2147485039" r:id="rId10"/>
    <p:sldLayoutId id="2147485040" r:id="rId11"/>
    <p:sldLayoutId id="2147485041" r:id="rId12"/>
    <p:sldLayoutId id="2147485042" r:id="rId13"/>
    <p:sldLayoutId id="2147485043" r:id="rId14"/>
    <p:sldLayoutId id="2147485044" r:id="rId15"/>
    <p:sldLayoutId id="2147485045" r:id="rId16"/>
    <p:sldLayoutId id="2147485046" r:id="rId17"/>
    <p:sldLayoutId id="2147485047" r:id="rId18"/>
    <p:sldLayoutId id="2147485048" r:id="rId19"/>
    <p:sldLayoutId id="2147485049" r:id="rId20"/>
    <p:sldLayoutId id="2147485050" r:id="rId21"/>
    <p:sldLayoutId id="2147485051" r:id="rId22"/>
    <p:sldLayoutId id="2147485052" r:id="rId23"/>
    <p:sldLayoutId id="2147485053" r:id="rId24"/>
    <p:sldLayoutId id="2147485054" r:id="rId25"/>
    <p:sldLayoutId id="2147485055" r:id="rId26"/>
    <p:sldLayoutId id="2147485056" r:id="rId27"/>
    <p:sldLayoutId id="2147485057" r:id="rId28"/>
    <p:sldLayoutId id="2147485058" r:id="rId29"/>
    <p:sldLayoutId id="2147485059" r:id="rId30"/>
    <p:sldLayoutId id="2147485060" r:id="rId31"/>
    <p:sldLayoutId id="2147485061" r:id="rId32"/>
    <p:sldLayoutId id="2147485062" r:id="rId33"/>
    <p:sldLayoutId id="2147485063" r:id="rId34"/>
    <p:sldLayoutId id="2147485064" r:id="rId35"/>
    <p:sldLayoutId id="2147485065" r:id="rId36"/>
    <p:sldLayoutId id="2147485066" r:id="rId37"/>
    <p:sldLayoutId id="2147485067" r:id="rId38"/>
    <p:sldLayoutId id="2147485068" r:id="rId39"/>
    <p:sldLayoutId id="2147485069" r:id="rId40"/>
    <p:sldLayoutId id="2147485070" r:id="rId41"/>
    <p:sldLayoutId id="2147485071" r:id="rId42"/>
    <p:sldLayoutId id="2147485072" r:id="rId43"/>
    <p:sldLayoutId id="2147485073" r:id="rId44"/>
    <p:sldLayoutId id="2147485074" r:id="rId45"/>
    <p:sldLayoutId id="2147485075" r:id="rId46"/>
    <p:sldLayoutId id="2147485076" r:id="rId47"/>
    <p:sldLayoutId id="2147485077" r:id="rId48"/>
    <p:sldLayoutId id="2147485078" r:id="rId49"/>
    <p:sldLayoutId id="2147485079" r:id="rId50"/>
    <p:sldLayoutId id="2147485080" r:id="rId51"/>
    <p:sldLayoutId id="2147485081" r:id="rId52"/>
    <p:sldLayoutId id="2147485082" r:id="rId53"/>
    <p:sldLayoutId id="2147485083" r:id="rId54"/>
    <p:sldLayoutId id="2147485084" r:id="rId55"/>
    <p:sldLayoutId id="2147485085" r:id="rId56"/>
    <p:sldLayoutId id="2147485086" r:id="rId57"/>
    <p:sldLayoutId id="2147485087" r:id="rId58"/>
    <p:sldLayoutId id="2147485088" r:id="rId59"/>
    <p:sldLayoutId id="2147485089" r:id="rId60"/>
    <p:sldLayoutId id="2147485090" r:id="rId61"/>
    <p:sldLayoutId id="2147485091" r:id="rId62"/>
    <p:sldLayoutId id="2147485092" r:id="rId63"/>
    <p:sldLayoutId id="2147485093" r:id="rId64"/>
    <p:sldLayoutId id="2147485094" r:id="rId65"/>
    <p:sldLayoutId id="2147485095" r:id="rId66"/>
    <p:sldLayoutId id="2147485096" r:id="rId67"/>
    <p:sldLayoutId id="2147485097" r:id="rId68"/>
    <p:sldLayoutId id="2147485098" r:id="rId69"/>
    <p:sldLayoutId id="2147485099" r:id="rId70"/>
    <p:sldLayoutId id="2147485100" r:id="rId71"/>
    <p:sldLayoutId id="2147485101" r:id="rId72"/>
    <p:sldLayoutId id="2147485102" r:id="rId73"/>
    <p:sldLayoutId id="2147485103" r:id="rId74"/>
    <p:sldLayoutId id="2147485104" r:id="rId75"/>
    <p:sldLayoutId id="2147485105" r:id="rId76"/>
  </p:sldLayoutIdLst>
  <p:txStyles>
    <p:titleStyle>
      <a:lvl1pPr algn="l" defTabSz="932418"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04" indent="-233104" algn="l" defTabSz="932418" rtl="0" eaLnBrk="1" latinLnBrk="0" hangingPunct="1">
        <a:lnSpc>
          <a:spcPct val="110000"/>
        </a:lnSpc>
        <a:spcBef>
          <a:spcPts val="1020"/>
        </a:spcBef>
        <a:spcAft>
          <a:spcPts val="612"/>
        </a:spcAft>
        <a:buFont typeface="Arial" panose="020B0604020202020204" pitchFamily="34" charset="0"/>
        <a:buChar char="•"/>
        <a:defRPr sz="2856" kern="1200">
          <a:solidFill>
            <a:schemeClr val="tx1"/>
          </a:solidFill>
          <a:latin typeface="+mj-lt"/>
          <a:ea typeface="+mn-ea"/>
          <a:cs typeface="+mn-cs"/>
        </a:defRPr>
      </a:lvl1pPr>
      <a:lvl2pPr marL="699313" indent="-233104" algn="l" defTabSz="932418" rtl="0" eaLnBrk="1" latinLnBrk="0" hangingPunct="1">
        <a:lnSpc>
          <a:spcPct val="110000"/>
        </a:lnSpc>
        <a:spcBef>
          <a:spcPts val="510"/>
        </a:spcBef>
        <a:spcAft>
          <a:spcPts val="612"/>
        </a:spcAft>
        <a:buFont typeface="Arial" panose="020B0604020202020204" pitchFamily="34" charset="0"/>
        <a:buChar char="•"/>
        <a:defRPr sz="2448" kern="1200">
          <a:solidFill>
            <a:schemeClr val="tx1"/>
          </a:solidFill>
          <a:latin typeface="+mj-lt"/>
          <a:ea typeface="+mn-ea"/>
          <a:cs typeface="+mn-cs"/>
        </a:defRPr>
      </a:lvl2pPr>
      <a:lvl3pPr marL="1165522" indent="-233104" algn="l" defTabSz="932418" rtl="0" eaLnBrk="1" latinLnBrk="0" hangingPunct="1">
        <a:lnSpc>
          <a:spcPct val="110000"/>
        </a:lnSpc>
        <a:spcBef>
          <a:spcPts val="510"/>
        </a:spcBef>
        <a:spcAft>
          <a:spcPts val="612"/>
        </a:spcAft>
        <a:buFont typeface="Arial" panose="020B0604020202020204" pitchFamily="34" charset="0"/>
        <a:buChar char="•"/>
        <a:defRPr sz="2040" kern="1200">
          <a:solidFill>
            <a:schemeClr val="tx1"/>
          </a:solidFill>
          <a:latin typeface="Segoe UI" panose="020B0502040204020203" pitchFamily="34" charset="0"/>
          <a:ea typeface="+mn-ea"/>
          <a:cs typeface="Segoe UI" panose="020B0502040204020203" pitchFamily="34" charset="0"/>
        </a:defRPr>
      </a:lvl3pPr>
      <a:lvl4pPr marL="1631731" indent="-233104" algn="l" defTabSz="932418" rtl="0" eaLnBrk="1" latinLnBrk="0" hangingPunct="1">
        <a:lnSpc>
          <a:spcPct val="110000"/>
        </a:lnSpc>
        <a:spcBef>
          <a:spcPts val="510"/>
        </a:spcBef>
        <a:spcAft>
          <a:spcPts val="612"/>
        </a:spcAft>
        <a:buFont typeface="Arial" panose="020B0604020202020204" pitchFamily="34" charset="0"/>
        <a:buChar char="•"/>
        <a:defRPr sz="1836" kern="1200">
          <a:solidFill>
            <a:schemeClr val="tx1"/>
          </a:solidFill>
          <a:latin typeface="Segoe UI" panose="020B0502040204020203" pitchFamily="34" charset="0"/>
          <a:ea typeface="+mn-ea"/>
          <a:cs typeface="Segoe UI" panose="020B0502040204020203" pitchFamily="34" charset="0"/>
        </a:defRPr>
      </a:lvl4pPr>
      <a:lvl5pPr marL="2097939" indent="-233104" algn="l" defTabSz="932418" rtl="0" eaLnBrk="1" latinLnBrk="0" hangingPunct="1">
        <a:lnSpc>
          <a:spcPct val="110000"/>
        </a:lnSpc>
        <a:spcBef>
          <a:spcPts val="510"/>
        </a:spcBef>
        <a:spcAft>
          <a:spcPts val="612"/>
        </a:spcAft>
        <a:buFont typeface="Arial" panose="020B0604020202020204" pitchFamily="34" charset="0"/>
        <a:buChar char="•"/>
        <a:defRPr sz="1836" kern="1200">
          <a:solidFill>
            <a:schemeClr val="tx1"/>
          </a:solidFill>
          <a:latin typeface="Segoe UI" panose="020B0502040204020203" pitchFamily="34" charset="0"/>
          <a:ea typeface="+mn-ea"/>
          <a:cs typeface="Segoe UI" panose="020B0502040204020203" pitchFamily="34" charset="0"/>
        </a:defRPr>
      </a:lvl5pPr>
      <a:lvl6pPr marL="2564149"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357"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6565"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2774"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418" rtl="0" eaLnBrk="1" latinLnBrk="0" hangingPunct="1">
        <a:defRPr sz="1836" kern="1200">
          <a:solidFill>
            <a:schemeClr val="tx1"/>
          </a:solidFill>
          <a:latin typeface="+mn-lt"/>
          <a:ea typeface="+mn-ea"/>
          <a:cs typeface="+mn-cs"/>
        </a:defRPr>
      </a:lvl1pPr>
      <a:lvl2pPr marL="466209" algn="l" defTabSz="932418" rtl="0" eaLnBrk="1" latinLnBrk="0" hangingPunct="1">
        <a:defRPr sz="1836" kern="1200">
          <a:solidFill>
            <a:schemeClr val="tx1"/>
          </a:solidFill>
          <a:latin typeface="+mn-lt"/>
          <a:ea typeface="+mn-ea"/>
          <a:cs typeface="+mn-cs"/>
        </a:defRPr>
      </a:lvl2pPr>
      <a:lvl3pPr marL="932418" algn="l" defTabSz="932418" rtl="0" eaLnBrk="1" latinLnBrk="0" hangingPunct="1">
        <a:defRPr sz="1836" kern="1200">
          <a:solidFill>
            <a:schemeClr val="tx1"/>
          </a:solidFill>
          <a:latin typeface="+mn-lt"/>
          <a:ea typeface="+mn-ea"/>
          <a:cs typeface="+mn-cs"/>
        </a:defRPr>
      </a:lvl3pPr>
      <a:lvl4pPr marL="1398627" algn="l" defTabSz="932418" rtl="0" eaLnBrk="1" latinLnBrk="0" hangingPunct="1">
        <a:defRPr sz="1836" kern="1200">
          <a:solidFill>
            <a:schemeClr val="tx1"/>
          </a:solidFill>
          <a:latin typeface="+mn-lt"/>
          <a:ea typeface="+mn-ea"/>
          <a:cs typeface="+mn-cs"/>
        </a:defRPr>
      </a:lvl4pPr>
      <a:lvl5pPr marL="1864835" algn="l" defTabSz="932418" rtl="0" eaLnBrk="1" latinLnBrk="0" hangingPunct="1">
        <a:defRPr sz="1836" kern="1200">
          <a:solidFill>
            <a:schemeClr val="tx1"/>
          </a:solidFill>
          <a:latin typeface="+mn-lt"/>
          <a:ea typeface="+mn-ea"/>
          <a:cs typeface="+mn-cs"/>
        </a:defRPr>
      </a:lvl5pPr>
      <a:lvl6pPr marL="2331044" algn="l" defTabSz="932418" rtl="0" eaLnBrk="1" latinLnBrk="0" hangingPunct="1">
        <a:defRPr sz="1836" kern="1200">
          <a:solidFill>
            <a:schemeClr val="tx1"/>
          </a:solidFill>
          <a:latin typeface="+mn-lt"/>
          <a:ea typeface="+mn-ea"/>
          <a:cs typeface="+mn-cs"/>
        </a:defRPr>
      </a:lvl6pPr>
      <a:lvl7pPr marL="2797253" algn="l" defTabSz="932418" rtl="0" eaLnBrk="1" latinLnBrk="0" hangingPunct="1">
        <a:defRPr sz="1836" kern="1200">
          <a:solidFill>
            <a:schemeClr val="tx1"/>
          </a:solidFill>
          <a:latin typeface="+mn-lt"/>
          <a:ea typeface="+mn-ea"/>
          <a:cs typeface="+mn-cs"/>
        </a:defRPr>
      </a:lvl7pPr>
      <a:lvl8pPr marL="3263461" algn="l" defTabSz="932418" rtl="0" eaLnBrk="1" latinLnBrk="0" hangingPunct="1">
        <a:defRPr sz="1836" kern="1200">
          <a:solidFill>
            <a:schemeClr val="tx1"/>
          </a:solidFill>
          <a:latin typeface="+mn-lt"/>
          <a:ea typeface="+mn-ea"/>
          <a:cs typeface="+mn-cs"/>
        </a:defRPr>
      </a:lvl8pPr>
      <a:lvl9pPr marL="3729669" algn="l" defTabSz="932418" rtl="0" eaLnBrk="1" latinLnBrk="0" hangingPunct="1">
        <a:defRPr sz="1836"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ECBD4F-158E-4765-9938-6EB9502F7D5D}"/>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EC0110-FACE-482E-A3E0-F184CAA455E7}"/>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D64E81-CE0E-4EFB-9660-8F2F89406809}"/>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736E12E1-68FB-4F84-84EF-CBB8B2A129D1}" type="datetimeFigureOut">
              <a:rPr lang="en-US" smtClean="0"/>
              <a:t>10/9/2018</a:t>
            </a:fld>
            <a:endParaRPr lang="en-US"/>
          </a:p>
        </p:txBody>
      </p:sp>
      <p:sp>
        <p:nvSpPr>
          <p:cNvPr id="5" name="Footer Placeholder 4">
            <a:extLst>
              <a:ext uri="{FF2B5EF4-FFF2-40B4-BE49-F238E27FC236}">
                <a16:creationId xmlns:a16="http://schemas.microsoft.com/office/drawing/2014/main" id="{C31F49FF-DDB4-4B46-858B-F97FDF2D5EC2}"/>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41CE9B-7CD3-49FC-810A-FE81321E73D7}"/>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FD1AC2A9-08FE-41A6-BDDE-E08ACECE1075}" type="slidenum">
              <a:rPr lang="en-US" smtClean="0"/>
              <a:t>‹#›</a:t>
            </a:fld>
            <a:endParaRPr lang="en-US"/>
          </a:p>
        </p:txBody>
      </p:sp>
    </p:spTree>
    <p:extLst>
      <p:ext uri="{BB962C8B-B14F-4D97-AF65-F5344CB8AC3E}">
        <p14:creationId xmlns:p14="http://schemas.microsoft.com/office/powerpoint/2010/main" val="3664833804"/>
      </p:ext>
    </p:extLst>
  </p:cSld>
  <p:clrMap bg1="lt1" tx1="dk1" bg2="lt2" tx2="dk2" accent1="accent1" accent2="accent2" accent3="accent3" accent4="accent4" accent5="accent5" accent6="accent6" hlink="hlink" folHlink="folHlink"/>
  <p:sldLayoutIdLst>
    <p:sldLayoutId id="2147484662" r:id="rId1"/>
    <p:sldLayoutId id="2147484663" r:id="rId2"/>
    <p:sldLayoutId id="2147484664" r:id="rId3"/>
    <p:sldLayoutId id="2147484665" r:id="rId4"/>
    <p:sldLayoutId id="2147484666" r:id="rId5"/>
    <p:sldLayoutId id="2147484667" r:id="rId6"/>
    <p:sldLayoutId id="2147484668" r:id="rId7"/>
    <p:sldLayoutId id="2147484669" r:id="rId8"/>
    <p:sldLayoutId id="2147484670" r:id="rId9"/>
    <p:sldLayoutId id="2147484671" r:id="rId10"/>
    <p:sldLayoutId id="2147484672" r:id="rId11"/>
    <p:sldLayoutId id="2147484674" r:id="rId12"/>
    <p:sldLayoutId id="2147484677" r:id="rId13"/>
    <p:sldLayoutId id="2147484759" r:id="rId14"/>
    <p:sldLayoutId id="2147484760" r:id="rId15"/>
    <p:sldLayoutId id="2147484761" r:id="rId16"/>
    <p:sldLayoutId id="2147484762" r:id="rId17"/>
    <p:sldLayoutId id="2147485106" r:id="rId18"/>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2" cstate="print">
            <a:extLst>
              <a:ext uri="{28A0092B-C50C-407E-A947-70E740481C1C}">
                <a14:useLocalDpi xmlns:a14="http://schemas.microsoft.com/office/drawing/2010/main"/>
              </a:ext>
            </a:extLst>
          </a:blip>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1011228054"/>
      </p:ext>
    </p:extLst>
  </p:cSld>
  <p:clrMap bg1="lt1" tx1="dk1" bg2="lt2" tx2="dk2" accent1="accent1" accent2="accent2" accent3="accent3" accent4="accent4" accent5="accent5" accent6="accent6" hlink="hlink" folHlink="folHlink"/>
  <p:sldLayoutIdLst>
    <p:sldLayoutId id="2147484680" r:id="rId1"/>
    <p:sldLayoutId id="2147484681" r:id="rId2"/>
    <p:sldLayoutId id="2147484682" r:id="rId3"/>
    <p:sldLayoutId id="2147484683" r:id="rId4"/>
    <p:sldLayoutId id="2147484684" r:id="rId5"/>
    <p:sldLayoutId id="2147484685" r:id="rId6"/>
    <p:sldLayoutId id="2147484686" r:id="rId7"/>
    <p:sldLayoutId id="2147484687" r:id="rId8"/>
    <p:sldLayoutId id="2147484688" r:id="rId9"/>
    <p:sldLayoutId id="2147484689" r:id="rId10"/>
    <p:sldLayoutId id="2147484690" r:id="rId11"/>
    <p:sldLayoutId id="2147484691" r:id="rId12"/>
    <p:sldLayoutId id="2147484692" r:id="rId13"/>
    <p:sldLayoutId id="2147484693" r:id="rId14"/>
    <p:sldLayoutId id="2147484694" r:id="rId15"/>
    <p:sldLayoutId id="2147484695" r:id="rId16"/>
    <p:sldLayoutId id="2147484696" r:id="rId17"/>
    <p:sldLayoutId id="2147484739" r:id="rId18"/>
    <p:sldLayoutId id="2147484740" r:id="rId19"/>
    <p:sldLayoutId id="2147484741"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604267630"/>
      </p:ext>
    </p:extLst>
  </p:cSld>
  <p:clrMap bg1="dk1" tx1="lt1" bg2="dk2" tx2="lt2" accent1="accent1" accent2="accent2" accent3="accent3" accent4="accent4" accent5="accent5" accent6="accent6" hlink="hlink" folHlink="folHlink"/>
  <p:sldLayoutIdLst>
    <p:sldLayoutId id="2147484698"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178065015"/>
      </p:ext>
    </p:extLst>
  </p:cSld>
  <p:clrMap bg1="lt1" tx1="dk1" bg2="lt2" tx2="dk2" accent1="accent1" accent2="accent2" accent3="accent3" accent4="accent4" accent5="accent5" accent6="accent6" hlink="hlink" folHlink="folHlink"/>
  <p:sldLayoutIdLst>
    <p:sldLayoutId id="2147484718" r:id="rId1"/>
    <p:sldLayoutId id="2147484719" r:id="rId2"/>
    <p:sldLayoutId id="2147484720" r:id="rId3"/>
    <p:sldLayoutId id="2147484721" r:id="rId4"/>
    <p:sldLayoutId id="2147484722" r:id="rId5"/>
    <p:sldLayoutId id="2147484723" r:id="rId6"/>
    <p:sldLayoutId id="2147484724" r:id="rId7"/>
    <p:sldLayoutId id="2147484725" r:id="rId8"/>
    <p:sldLayoutId id="2147484726" r:id="rId9"/>
    <p:sldLayoutId id="2147484727" r:id="rId10"/>
    <p:sldLayoutId id="2147484728" r:id="rId11"/>
    <p:sldLayoutId id="2147484729" r:id="rId12"/>
    <p:sldLayoutId id="2147484730" r:id="rId13"/>
    <p:sldLayoutId id="2147484731" r:id="rId14"/>
    <p:sldLayoutId id="2147484732" r:id="rId15"/>
    <p:sldLayoutId id="2147484733" r:id="rId16"/>
    <p:sldLayoutId id="2147484734" r:id="rId17"/>
    <p:sldLayoutId id="2147484735" r:id="rId18"/>
    <p:sldLayoutId id="2147484738" r:id="rId19"/>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788"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935590"/>
            <a:ext cx="11889787" cy="1905395"/>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367353750"/>
      </p:ext>
    </p:extLst>
  </p:cSld>
  <p:clrMap bg1="lt1" tx1="dk1" bg2="lt2" tx2="dk2" accent1="accent1" accent2="accent2" accent3="accent3" accent4="accent4" accent5="accent5" accent6="accent6" hlink="hlink" folHlink="folHlink"/>
  <p:sldLayoutIdLst>
    <p:sldLayoutId id="2147484766" r:id="rId1"/>
    <p:sldLayoutId id="2147484767" r:id="rId2"/>
    <p:sldLayoutId id="2147484768" r:id="rId3"/>
    <p:sldLayoutId id="2147484769" r:id="rId4"/>
    <p:sldLayoutId id="2147484770" r:id="rId5"/>
    <p:sldLayoutId id="2147484771" r:id="rId6"/>
    <p:sldLayoutId id="2147484772" r:id="rId7"/>
    <p:sldLayoutId id="2147484773" r:id="rId8"/>
    <p:sldLayoutId id="2147484774" r:id="rId9"/>
    <p:sldLayoutId id="2147484776" r:id="rId10"/>
    <p:sldLayoutId id="2147484777" r:id="rId11"/>
    <p:sldLayoutId id="2147484778" r:id="rId12"/>
    <p:sldLayoutId id="2147484780" r:id="rId13"/>
    <p:sldLayoutId id="2147484782" r:id="rId14"/>
    <p:sldLayoutId id="2147484783" r:id="rId15"/>
    <p:sldLayoutId id="2147484784" r:id="rId16"/>
    <p:sldLayoutId id="2147484785" r:id="rId17"/>
    <p:sldLayoutId id="2147484786" r:id="rId18"/>
  </p:sldLayoutIdLst>
  <p:transition>
    <p:fade/>
  </p:transition>
  <p:hf hdr="0" ftr="0" dt="0"/>
  <p:txStyles>
    <p:titleStyle>
      <a:lvl1pPr algn="l" defTabSz="932563" rtl="0" eaLnBrk="1" latinLnBrk="0" hangingPunct="1">
        <a:lnSpc>
          <a:spcPct val="90000"/>
        </a:lnSpc>
        <a:spcBef>
          <a:spcPct val="0"/>
        </a:spcBef>
        <a:buNone/>
        <a:defRPr lang="en-US" sz="3672"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672"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632"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632"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392">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7512">
          <p15:clr>
            <a:srgbClr val="5ACBF0"/>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0" tIns="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7005" y="1516064"/>
            <a:ext cx="11887198" cy="2000419"/>
          </a:xfrm>
          <a:prstGeom prst="rect">
            <a:avLst/>
          </a:prstGeom>
        </p:spPr>
        <p:txBody>
          <a:bodyPr vert="horz" wrap="square" lIns="0" tIns="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778567"/>
      </p:ext>
    </p:extLst>
  </p:cSld>
  <p:clrMap bg1="dk1" tx1="lt1" bg2="dk2" tx2="lt2" accent1="accent1" accent2="accent2" accent3="accent3" accent4="accent4" accent5="accent5" accent6="accent6" hlink="hlink" folHlink="folHlink"/>
  <p:sldLayoutIdLst>
    <p:sldLayoutId id="2147484788" r:id="rId1"/>
    <p:sldLayoutId id="2147484789" r:id="rId2"/>
    <p:sldLayoutId id="2147484790" r:id="rId3"/>
    <p:sldLayoutId id="2147484791" r:id="rId4"/>
    <p:sldLayoutId id="2147484792" r:id="rId5"/>
    <p:sldLayoutId id="2147484793" r:id="rId6"/>
    <p:sldLayoutId id="2147484794" r:id="rId7"/>
    <p:sldLayoutId id="2147484795" r:id="rId8"/>
    <p:sldLayoutId id="2147484796" r:id="rId9"/>
    <p:sldLayoutId id="2147484797" r:id="rId10"/>
    <p:sldLayoutId id="2147484798" r:id="rId11"/>
    <p:sldLayoutId id="2147484799" r:id="rId12"/>
    <p:sldLayoutId id="2147484800" r:id="rId13"/>
    <p:sldLayoutId id="2147484801" r:id="rId14"/>
  </p:sldLayoutIdLst>
  <p:transition>
    <p:fade/>
  </p:transition>
  <p:txStyles>
    <p:titleStyle>
      <a:lvl1pPr algn="l" defTabSz="932384" rtl="0" eaLnBrk="1" latinLnBrk="0" hangingPunct="1">
        <a:lnSpc>
          <a:spcPct val="100000"/>
        </a:lnSpc>
        <a:spcBef>
          <a:spcPts val="600"/>
        </a:spcBef>
        <a:spcAft>
          <a:spcPts val="600"/>
        </a:spcAft>
        <a:buNone/>
        <a:defRPr lang="en-US" sz="47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8" marR="0" indent="-342768" algn="l" defTabSz="932384" rtl="0" eaLnBrk="1" fontAlgn="auto" latinLnBrk="0" hangingPunct="1">
        <a:lnSpc>
          <a:spcPct val="90000"/>
        </a:lnSpc>
        <a:spcBef>
          <a:spcPct val="20000"/>
        </a:spcBef>
        <a:spcAft>
          <a:spcPts val="0"/>
        </a:spcAft>
        <a:buClrTx/>
        <a:buSzPct val="90000"/>
        <a:buFont typeface="Arial" pitchFamily="34" charset="0"/>
        <a:buChar char="•"/>
        <a:tabLst/>
        <a:defRPr sz="3998" kern="1200" spc="0" baseline="0">
          <a:gradFill>
            <a:gsLst>
              <a:gs pos="1250">
                <a:schemeClr val="tx1"/>
              </a:gs>
              <a:gs pos="100000">
                <a:schemeClr val="tx1"/>
              </a:gs>
            </a:gsLst>
            <a:lin ang="5400000" scaled="0"/>
          </a:gradFill>
          <a:latin typeface="+mj-lt"/>
          <a:ea typeface="+mn-ea"/>
          <a:cs typeface="+mn-cs"/>
        </a:defRPr>
      </a:lvl1pPr>
      <a:lvl2pPr marL="583975" marR="0" indent="-241206" algn="l" defTabSz="93238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792"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305"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6817"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173">
          <p15:clr>
            <a:srgbClr val="C35EA4"/>
          </p15:clr>
        </p15:guide>
        <p15:guide id="17" pos="7661">
          <p15:clr>
            <a:srgbClr val="C35EA4"/>
          </p15:clr>
        </p15:guide>
        <p15:guide id="25" orient="horz" pos="187">
          <p15:clr>
            <a:srgbClr val="C35EA4"/>
          </p15:clr>
        </p15:guide>
        <p15:guide id="26" orient="horz" pos="4219">
          <p15:clr>
            <a:srgbClr val="C35EA4"/>
          </p15:clr>
        </p15:guide>
        <p15:guide id="27" pos="3917">
          <p15:clr>
            <a:srgbClr val="C35EA4"/>
          </p15:clr>
        </p15:guide>
        <p15:guide id="28" orient="horz" pos="955">
          <p15:clr>
            <a:srgbClr val="C35EA4"/>
          </p15:clr>
        </p15:guide>
        <p15:guide id="30" orient="horz" pos="283">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p:cNvGrpSpPr/>
          <p:nvPr userDrawn="1"/>
        </p:nvGrpSpPr>
        <p:grpSpPr>
          <a:xfrm>
            <a:off x="12614193" y="-8396"/>
            <a:ext cx="960410" cy="5775362"/>
            <a:chOff x="12614198" y="-8396"/>
            <a:chExt cx="960410" cy="5775362"/>
          </a:xfrm>
        </p:grpSpPr>
        <p:grpSp>
          <p:nvGrpSpPr>
            <p:cNvPr id="37" name="Group 36"/>
            <p:cNvGrpSpPr/>
            <p:nvPr userDrawn="1"/>
          </p:nvGrpSpPr>
          <p:grpSpPr>
            <a:xfrm>
              <a:off x="12614198" y="-8396"/>
              <a:ext cx="960410" cy="5755249"/>
              <a:chOff x="12614198" y="-8396"/>
              <a:chExt cx="960410" cy="5755249"/>
            </a:xfrm>
          </p:grpSpPr>
          <p:grpSp>
            <p:nvGrpSpPr>
              <p:cNvPr id="33" name="Group 32"/>
              <p:cNvGrpSpPr/>
              <p:nvPr userDrawn="1"/>
            </p:nvGrpSpPr>
            <p:grpSpPr>
              <a:xfrm rot="5400000">
                <a:off x="11576883" y="1040117"/>
                <a:ext cx="2708636" cy="634005"/>
                <a:chOff x="1581150" y="4543426"/>
                <a:chExt cx="2708636" cy="634005"/>
              </a:xfrm>
            </p:grpSpPr>
            <p:sp>
              <p:nvSpPr>
                <p:cNvPr id="3" name="Rectangle 2"/>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293" fontAlgn="base">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293" fontAlgn="base">
                    <a:lnSpc>
                      <a:spcPct val="100000"/>
                    </a:lnSpc>
                    <a:spcBef>
                      <a:spcPct val="0"/>
                    </a:spcBef>
                    <a:spcAft>
                      <a:spcPct val="0"/>
                    </a:spcAft>
                  </a:pPr>
                  <a:r>
                    <a:rPr lang="en-US" sz="500">
                      <a:gradFill>
                        <a:gsLst>
                          <a:gs pos="0">
                            <a:srgbClr val="FFFFFF"/>
                          </a:gs>
                          <a:gs pos="100000">
                            <a:srgbClr val="FFFFFF"/>
                          </a:gs>
                        </a:gsLst>
                        <a:lin ang="5400000" scaled="0"/>
                      </a:gradFill>
                      <a:ea typeface="Segoe UI" pitchFamily="34" charset="0"/>
                      <a:cs typeface="Segoe UI" pitchFamily="34" charset="0"/>
                    </a:rPr>
                    <a:t>R:</a:t>
                  </a:r>
                  <a:r>
                    <a:rPr lang="en-US" sz="500" baseline="0">
                      <a:gradFill>
                        <a:gsLst>
                          <a:gs pos="0">
                            <a:srgbClr val="FFFFFF"/>
                          </a:gs>
                          <a:gs pos="100000">
                            <a:srgbClr val="FFFFFF"/>
                          </a:gs>
                        </a:gsLst>
                        <a:lin ang="5400000" scaled="0"/>
                      </a:gradFill>
                      <a:ea typeface="Segoe UI" pitchFamily="34" charset="0"/>
                      <a:cs typeface="Segoe UI" pitchFamily="34" charset="0"/>
                    </a:rPr>
                    <a:t>0 G:45 B:145</a:t>
                  </a:r>
                  <a:endParaRPr lang="en-US" sz="5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1581150" y="4887665"/>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293" fontAlgn="base">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Dark Purple</a:t>
                  </a:r>
                </a:p>
                <a:p>
                  <a:pPr algn="l" defTabSz="932293" fontAlgn="base">
                    <a:lnSpc>
                      <a:spcPct val="100000"/>
                    </a:lnSpc>
                    <a:spcBef>
                      <a:spcPct val="0"/>
                    </a:spcBef>
                    <a:spcAft>
                      <a:spcPct val="0"/>
                    </a:spcAft>
                  </a:pPr>
                  <a:r>
                    <a:rPr lang="en-US" sz="500">
                      <a:gradFill>
                        <a:gsLst>
                          <a:gs pos="0">
                            <a:srgbClr val="FFFFFF"/>
                          </a:gs>
                          <a:gs pos="100000">
                            <a:srgbClr val="FFFFFF"/>
                          </a:gs>
                        </a:gsLst>
                        <a:lin ang="5400000" scaled="0"/>
                      </a:gradFill>
                      <a:ea typeface="Segoe UI" pitchFamily="34" charset="0"/>
                      <a:cs typeface="Segoe UI" pitchFamily="34" charset="0"/>
                    </a:rPr>
                    <a:t>R:</a:t>
                  </a:r>
                  <a:r>
                    <a:rPr lang="en-US" sz="500" baseline="0">
                      <a:gradFill>
                        <a:gsLst>
                          <a:gs pos="0">
                            <a:srgbClr val="FFFFFF"/>
                          </a:gs>
                          <a:gs pos="100000">
                            <a:srgbClr val="FFFFFF"/>
                          </a:gs>
                        </a:gsLst>
                        <a:lin ang="5400000" scaled="0"/>
                      </a:gradFill>
                      <a:ea typeface="Segoe UI" pitchFamily="34" charset="0"/>
                      <a:cs typeface="Segoe UI" pitchFamily="34" charset="0"/>
                    </a:rPr>
                    <a:t>50 G:20 B:90</a:t>
                  </a:r>
                  <a:endParaRPr lang="en-US" sz="50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1775">
                            <a:schemeClr val="bg1"/>
                          </a:gs>
                          <a:gs pos="14000">
                            <a:schemeClr val="bg1"/>
                          </a:gs>
                        </a:gsLst>
                        <a:lin ang="5400000" scaled="0"/>
                      </a:gradFill>
                      <a:latin typeface="+mn-lt"/>
                      <a:ea typeface="Segoe UI" pitchFamily="34" charset="0"/>
                      <a:cs typeface="Segoe UI" pitchFamily="34" charset="0"/>
                    </a:rPr>
                    <a:t>Dark Blue</a:t>
                  </a:r>
                </a:p>
                <a:p>
                  <a:pPr algn="l" defTabSz="932293" fontAlgn="base">
                    <a:lnSpc>
                      <a:spcPct val="100000"/>
                    </a:lnSpc>
                    <a:spcBef>
                      <a:spcPct val="0"/>
                    </a:spcBef>
                    <a:spcAft>
                      <a:spcPct val="0"/>
                    </a:spcAft>
                  </a:pPr>
                  <a:r>
                    <a:rPr lang="en-US" sz="500">
                      <a:gradFill>
                        <a:gsLst>
                          <a:gs pos="1775">
                            <a:schemeClr val="bg1"/>
                          </a:gs>
                          <a:gs pos="14000">
                            <a:schemeClr val="bg1"/>
                          </a:gs>
                        </a:gsLst>
                        <a:lin ang="5400000" scaled="0"/>
                      </a:gradFill>
                      <a:ea typeface="Segoe UI" pitchFamily="34" charset="0"/>
                      <a:cs typeface="Segoe UI" pitchFamily="34" charset="0"/>
                    </a:rPr>
                    <a:t>R:</a:t>
                  </a:r>
                  <a:r>
                    <a:rPr lang="en-US" sz="500" baseline="0">
                      <a:gradFill>
                        <a:gsLst>
                          <a:gs pos="1775">
                            <a:schemeClr val="bg1"/>
                          </a:gs>
                          <a:gs pos="14000">
                            <a:schemeClr val="bg1"/>
                          </a:gs>
                        </a:gsLst>
                        <a:lin ang="5400000" scaled="0"/>
                      </a:gradFill>
                      <a:ea typeface="Segoe UI" pitchFamily="34" charset="0"/>
                      <a:cs typeface="Segoe UI" pitchFamily="34" charset="0"/>
                    </a:rPr>
                    <a:t>0 G:32 B:80</a:t>
                  </a:r>
                  <a:endParaRPr lang="en-US" sz="500">
                    <a:gradFill>
                      <a:gsLst>
                        <a:gs pos="1775">
                          <a:schemeClr val="bg1"/>
                        </a:gs>
                        <a:gs pos="14000">
                          <a:schemeClr val="bg1"/>
                        </a:gs>
                      </a:gsLst>
                      <a:lin ang="5400000" scaled="0"/>
                    </a:gradFill>
                    <a:ea typeface="Segoe UI" pitchFamily="34" charset="0"/>
                    <a:cs typeface="Segoe UI" pitchFamily="34" charset="0"/>
                  </a:endParaRPr>
                </a:p>
              </p:txBody>
            </p:sp>
            <p:sp>
              <p:nvSpPr>
                <p:cNvPr id="16" name="Rectangle 15"/>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Magenta</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180 G:0 B:158</a:t>
                  </a:r>
                  <a:endParaRPr lang="en-US" sz="500">
                    <a:gradFill>
                      <a:gsLst>
                        <a:gs pos="2092">
                          <a:srgbClr val="F8F8F8"/>
                        </a:gs>
                        <a:gs pos="10042">
                          <a:srgbClr val="F8F8F8"/>
                        </a:gs>
                      </a:gsLst>
                      <a:lin ang="5400000" scaled="0"/>
                    </a:gradFill>
                    <a:ea typeface="Segoe UI" pitchFamily="34" charset="0"/>
                    <a:cs typeface="Segoe UI" pitchFamily="34" charset="0"/>
                  </a:endParaRPr>
                </a:p>
              </p:txBody>
            </p:sp>
            <p:sp>
              <p:nvSpPr>
                <p:cNvPr id="17" name="Rectangle 16"/>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80 G:80 B:80</a:t>
                  </a:r>
                  <a:endParaRPr lang="en-US" sz="500">
                    <a:gradFill>
                      <a:gsLst>
                        <a:gs pos="2092">
                          <a:srgbClr val="F8F8F8"/>
                        </a:gs>
                        <a:gs pos="10042">
                          <a:srgbClr val="F8F8F8"/>
                        </a:gs>
                      </a:gsLst>
                      <a:lin ang="5400000" scaled="0"/>
                    </a:gradFill>
                    <a:ea typeface="Segoe UI" pitchFamily="34" charset="0"/>
                    <a:cs typeface="Segoe UI" pitchFamily="34" charset="0"/>
                  </a:endParaRPr>
                </a:p>
              </p:txBody>
            </p:sp>
            <p:sp>
              <p:nvSpPr>
                <p:cNvPr id="18" name="Rectangle 17"/>
                <p:cNvSpPr/>
                <p:nvPr userDrawn="1"/>
              </p:nvSpPr>
              <p:spPr bwMode="auto">
                <a:xfrm>
                  <a:off x="2498745" y="4543428"/>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0 G:120 B:215</a:t>
                  </a:r>
                  <a:endParaRPr lang="en-US" sz="500">
                    <a:gradFill>
                      <a:gsLst>
                        <a:gs pos="2092">
                          <a:srgbClr val="F8F8F8"/>
                        </a:gs>
                        <a:gs pos="10042">
                          <a:srgbClr val="F8F8F8"/>
                        </a:gs>
                      </a:gsLst>
                      <a:lin ang="5400000" scaled="0"/>
                    </a:gradFill>
                    <a:ea typeface="Segoe UI" pitchFamily="34" charset="0"/>
                    <a:cs typeface="Segoe UI" pitchFamily="34" charset="0"/>
                  </a:endParaRPr>
                </a:p>
              </p:txBody>
            </p:sp>
          </p:grpSp>
          <p:sp>
            <p:nvSpPr>
              <p:cNvPr id="34" name="TextBox 33"/>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600"/>
                  </a:spcAft>
                </a:pPr>
                <a:r>
                  <a:rPr lang="en-US" sz="1000">
                    <a:gradFill>
                      <a:gsLst>
                        <a:gs pos="2917">
                          <a:schemeClr val="tx1"/>
                        </a:gs>
                        <a:gs pos="30000">
                          <a:schemeClr val="tx1"/>
                        </a:gs>
                      </a:gsLst>
                      <a:lin ang="5400000" scaled="0"/>
                    </a:gradFill>
                  </a:rPr>
                  <a:t>Main colors</a:t>
                </a:r>
              </a:p>
            </p:txBody>
          </p:sp>
          <p:sp>
            <p:nvSpPr>
              <p:cNvPr id="35" name="TextBox 34"/>
              <p:cNvSpPr txBox="1"/>
              <p:nvPr userDrawn="1"/>
            </p:nvSpPr>
            <p:spPr>
              <a:xfrm rot="5400000">
                <a:off x="11715628" y="4227340"/>
                <a:ext cx="2709380" cy="329645"/>
              </a:xfrm>
              <a:prstGeom prst="rect">
                <a:avLst/>
              </a:prstGeom>
              <a:noFill/>
            </p:spPr>
            <p:txBody>
              <a:bodyPr wrap="none" lIns="0" tIns="91440" rIns="182880" bIns="91440" rtlCol="0">
                <a:spAutoFit/>
              </a:bodyPr>
              <a:lstStyle/>
              <a:p>
                <a:pPr>
                  <a:lnSpc>
                    <a:spcPct val="90000"/>
                  </a:lnSpc>
                  <a:spcAft>
                    <a:spcPts val="600"/>
                  </a:spcAft>
                </a:pPr>
                <a:r>
                  <a:rPr lang="en-US" sz="1000">
                    <a:gradFill>
                      <a:gsLst>
                        <a:gs pos="2917">
                          <a:schemeClr val="tx1"/>
                        </a:gs>
                        <a:gs pos="30000">
                          <a:schemeClr val="tx1"/>
                        </a:gs>
                      </a:gsLst>
                      <a:lin ang="5400000" scaled="0"/>
                    </a:gradFill>
                  </a:rPr>
                  <a:t>Secondary colors (use only when</a:t>
                </a:r>
                <a:r>
                  <a:rPr lang="en-US" sz="1000" baseline="0">
                    <a:gradFill>
                      <a:gsLst>
                        <a:gs pos="2917">
                          <a:schemeClr val="tx1"/>
                        </a:gs>
                        <a:gs pos="30000">
                          <a:schemeClr val="tx1"/>
                        </a:gs>
                      </a:gsLst>
                      <a:lin ang="5400000" scaled="0"/>
                    </a:gradFill>
                  </a:rPr>
                  <a:t> necessary)</a:t>
                </a:r>
                <a:endParaRPr lang="en-US" sz="100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7" y="4272718"/>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18584">
                        <a:srgbClr val="FFFFFF"/>
                      </a:gs>
                      <a:gs pos="52000">
                        <a:srgbClr val="FFFFFF"/>
                      </a:gs>
                    </a:gsLst>
                    <a:lin ang="5400000" scaled="0"/>
                  </a:gradFill>
                  <a:latin typeface="+mn-lt"/>
                  <a:ea typeface="Segoe UI" pitchFamily="34" charset="0"/>
                  <a:cs typeface="Segoe UI" pitchFamily="34" charset="0"/>
                </a:rPr>
                <a:t>Mid Blue</a:t>
              </a:r>
            </a:p>
            <a:p>
              <a:pPr algn="l" defTabSz="932293" fontAlgn="base">
                <a:lnSpc>
                  <a:spcPct val="100000"/>
                </a:lnSpc>
                <a:spcBef>
                  <a:spcPct val="0"/>
                </a:spcBef>
                <a:spcAft>
                  <a:spcPct val="0"/>
                </a:spcAft>
              </a:pPr>
              <a:r>
                <a:rPr lang="en-US" sz="500">
                  <a:gradFill>
                    <a:gsLst>
                      <a:gs pos="18584">
                        <a:srgbClr val="FFFFFF"/>
                      </a:gs>
                      <a:gs pos="52000">
                        <a:srgbClr val="FFFFFF"/>
                      </a:gs>
                    </a:gsLst>
                    <a:lin ang="5400000" scaled="0"/>
                  </a:gradFill>
                  <a:ea typeface="Segoe UI" pitchFamily="34" charset="0"/>
                  <a:cs typeface="Segoe UI" pitchFamily="34" charset="0"/>
                </a:rPr>
                <a:t>R:0</a:t>
              </a:r>
              <a:r>
                <a:rPr lang="en-US" sz="500" baseline="0">
                  <a:gradFill>
                    <a:gsLst>
                      <a:gs pos="18584">
                        <a:srgbClr val="FFFFFF"/>
                      </a:gs>
                      <a:gs pos="52000">
                        <a:srgbClr val="FFFFFF"/>
                      </a:gs>
                    </a:gsLst>
                    <a:lin ang="5400000" scaled="0"/>
                  </a:gradFill>
                  <a:ea typeface="Segoe UI" pitchFamily="34" charset="0"/>
                  <a:cs typeface="Segoe UI" pitchFamily="34" charset="0"/>
                </a:rPr>
                <a:t> G:24 B:143</a:t>
              </a:r>
              <a:endParaRPr lang="en-US" sz="500">
                <a:gradFill>
                  <a:gsLst>
                    <a:gs pos="18584">
                      <a:srgbClr val="FFFFFF"/>
                    </a:gs>
                    <a:gs pos="52000">
                      <a:srgbClr val="FFFFFF"/>
                    </a:gs>
                  </a:gsLst>
                  <a:lin ang="5400000" scaled="0"/>
                </a:gradFill>
                <a:ea typeface="Segoe UI" pitchFamily="34" charset="0"/>
                <a:cs typeface="Segoe UI" pitchFamily="34" charset="0"/>
              </a:endParaRPr>
            </a:p>
          </p:txBody>
        </p:sp>
        <p:sp>
          <p:nvSpPr>
            <p:cNvPr id="20" name="Rectangle 19"/>
            <p:cNvSpPr/>
            <p:nvPr userDrawn="1"/>
          </p:nvSpPr>
          <p:spPr bwMode="auto">
            <a:xfrm rot="5400000">
              <a:off x="12328887" y="5187118"/>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16 G:124 B:16</a:t>
              </a:r>
            </a:p>
          </p:txBody>
        </p:sp>
        <p:sp>
          <p:nvSpPr>
            <p:cNvPr id="21" name="Rectangle 20"/>
            <p:cNvSpPr/>
            <p:nvPr userDrawn="1"/>
          </p:nvSpPr>
          <p:spPr bwMode="auto">
            <a:xfrm rot="5400000">
              <a:off x="12328886" y="335399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66272">
                        <a:srgbClr val="000000"/>
                      </a:gs>
                      <a:gs pos="44000">
                        <a:srgbClr val="000000"/>
                      </a:gs>
                    </a:gsLst>
                    <a:lin ang="5400000" scaled="1"/>
                  </a:gradFill>
                  <a:latin typeface="+mn-lt"/>
                  <a:ea typeface="Segoe UI" pitchFamily="34" charset="0"/>
                  <a:cs typeface="Segoe UI" pitchFamily="34" charset="0"/>
                </a:rPr>
                <a:t>Light Blue</a:t>
              </a:r>
            </a:p>
            <a:p>
              <a:pPr algn="l" defTabSz="932293" fontAlgn="base">
                <a:lnSpc>
                  <a:spcPct val="100000"/>
                </a:lnSpc>
                <a:spcBef>
                  <a:spcPct val="0"/>
                </a:spcBef>
                <a:spcAft>
                  <a:spcPct val="0"/>
                </a:spcAft>
              </a:pPr>
              <a:r>
                <a:rPr lang="en-US" sz="500">
                  <a:gradFill>
                    <a:gsLst>
                      <a:gs pos="66272">
                        <a:srgbClr val="000000"/>
                      </a:gs>
                      <a:gs pos="44000">
                        <a:srgbClr val="000000"/>
                      </a:gs>
                    </a:gsLst>
                    <a:lin ang="5400000" scaled="1"/>
                  </a:gradFill>
                  <a:ea typeface="Segoe UI" pitchFamily="34" charset="0"/>
                  <a:cs typeface="Segoe UI" pitchFamily="34" charset="0"/>
                </a:rPr>
                <a:t>R:0</a:t>
              </a:r>
              <a:r>
                <a:rPr lang="en-US" sz="500" baseline="0">
                  <a:gradFill>
                    <a:gsLst>
                      <a:gs pos="66272">
                        <a:srgbClr val="000000"/>
                      </a:gs>
                      <a:gs pos="44000">
                        <a:srgbClr val="000000"/>
                      </a:gs>
                    </a:gsLst>
                    <a:lin ang="5400000" scaled="1"/>
                  </a:gradFill>
                  <a:ea typeface="Segoe UI" pitchFamily="34" charset="0"/>
                  <a:cs typeface="Segoe UI" pitchFamily="34" charset="0"/>
                </a:rPr>
                <a:t> G:188 B:242</a:t>
              </a:r>
              <a:endParaRPr lang="en-US" sz="500">
                <a:gradFill>
                  <a:gsLst>
                    <a:gs pos="66272">
                      <a:srgbClr val="000000"/>
                    </a:gs>
                    <a:gs pos="44000">
                      <a:srgbClr val="000000"/>
                    </a:gs>
                  </a:gsLst>
                  <a:lin ang="5400000" scaled="1"/>
                </a:gradFill>
                <a:ea typeface="Segoe UI" pitchFamily="34" charset="0"/>
                <a:cs typeface="Segoe UI" pitchFamily="34" charset="0"/>
              </a:endParaRPr>
            </a:p>
          </p:txBody>
        </p:sp>
      </p:grpSp>
    </p:spTree>
    <p:extLst>
      <p:ext uri="{BB962C8B-B14F-4D97-AF65-F5344CB8AC3E}">
        <p14:creationId xmlns:p14="http://schemas.microsoft.com/office/powerpoint/2010/main" val="1609136544"/>
      </p:ext>
    </p:extLst>
  </p:cSld>
  <p:clrMap bg1="lt1" tx1="dk1" bg2="lt2" tx2="dk2" accent1="accent1" accent2="accent2" accent3="accent3" accent4="accent4" accent5="accent5" accent6="accent6" hlink="hlink" folHlink="folHlink"/>
  <p:sldLayoutIdLst>
    <p:sldLayoutId id="2147484803" r:id="rId1"/>
    <p:sldLayoutId id="2147484804" r:id="rId2"/>
    <p:sldLayoutId id="2147484805" r:id="rId3"/>
    <p:sldLayoutId id="2147484806" r:id="rId4"/>
    <p:sldLayoutId id="2147484807" r:id="rId5"/>
    <p:sldLayoutId id="2147484808" r:id="rId6"/>
    <p:sldLayoutId id="2147484809" r:id="rId7"/>
    <p:sldLayoutId id="2147484810" r:id="rId8"/>
    <p:sldLayoutId id="2147484811" r:id="rId9"/>
    <p:sldLayoutId id="2147484812" r:id="rId10"/>
    <p:sldLayoutId id="2147484813" r:id="rId11"/>
    <p:sldLayoutId id="2147484814" r:id="rId12"/>
    <p:sldLayoutId id="2147484815" r:id="rId13"/>
    <p:sldLayoutId id="2147484816" r:id="rId14"/>
    <p:sldLayoutId id="2147484817" r:id="rId15"/>
    <p:sldLayoutId id="2147484818" r:id="rId16"/>
    <p:sldLayoutId id="2147484819" r:id="rId17"/>
    <p:sldLayoutId id="2147484820" r:id="rId18"/>
    <p:sldLayoutId id="2147484821" r:id="rId19"/>
    <p:sldLayoutId id="2147484822" r:id="rId20"/>
    <p:sldLayoutId id="2147484823" r:id="rId21"/>
    <p:sldLayoutId id="2147484824" r:id="rId22"/>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3407" tIns="89629" rIns="143407" bIns="89629" rtlCol="0" anchor="t">
            <a:noAutofit/>
          </a:bodyPr>
          <a:lstStyle/>
          <a:p>
            <a:r>
              <a:rPr lang="en-US"/>
              <a:t>Click to edit Master title style</a:t>
            </a:r>
          </a:p>
        </p:txBody>
      </p:sp>
      <p:sp>
        <p:nvSpPr>
          <p:cNvPr id="4" name="Text Placeholder 3"/>
          <p:cNvSpPr>
            <a:spLocks noGrp="1"/>
          </p:cNvSpPr>
          <p:nvPr>
            <p:ph type="body" idx="1"/>
          </p:nvPr>
        </p:nvSpPr>
        <p:spPr>
          <a:xfrm>
            <a:off x="274641" y="1212852"/>
            <a:ext cx="11887198" cy="2116688"/>
          </a:xfrm>
          <a:prstGeom prst="rect">
            <a:avLst/>
          </a:prstGeom>
        </p:spPr>
        <p:txBody>
          <a:bodyPr vert="horz" wrap="square" lIns="143407" tIns="89629" rIns="143407" bIns="89629"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25294637"/>
      </p:ext>
    </p:extLst>
  </p:cSld>
  <p:clrMap bg1="lt1" tx1="dk1" bg2="lt2" tx2="dk2" accent1="accent1" accent2="accent2" accent3="accent3" accent4="accent4" accent5="accent5" accent6="accent6" hlink="hlink" folHlink="folHlink"/>
  <p:sldLayoutIdLst>
    <p:sldLayoutId id="2147484826" r:id="rId1"/>
    <p:sldLayoutId id="2147484827" r:id="rId2"/>
    <p:sldLayoutId id="2147484828" r:id="rId3"/>
    <p:sldLayoutId id="2147484829" r:id="rId4"/>
    <p:sldLayoutId id="2147484830" r:id="rId5"/>
    <p:sldLayoutId id="2147484831" r:id="rId6"/>
    <p:sldLayoutId id="2147484832" r:id="rId7"/>
    <p:sldLayoutId id="2147484833" r:id="rId8"/>
    <p:sldLayoutId id="2147484834" r:id="rId9"/>
    <p:sldLayoutId id="2147484835" r:id="rId10"/>
    <p:sldLayoutId id="2147484836" r:id="rId11"/>
    <p:sldLayoutId id="2147484837" r:id="rId12"/>
    <p:sldLayoutId id="2147484838" r:id="rId13"/>
    <p:sldLayoutId id="2147484839" r:id="rId14"/>
    <p:sldLayoutId id="2147484840" r:id="rId15"/>
    <p:sldLayoutId id="2147484841" r:id="rId16"/>
    <p:sldLayoutId id="2147484842" r:id="rId17"/>
    <p:sldLayoutId id="2147484843" r:id="rId18"/>
    <p:sldLayoutId id="2147484844" r:id="rId19"/>
    <p:sldLayoutId id="2147484845" r:id="rId20"/>
    <p:sldLayoutId id="2147484846" r:id="rId21"/>
    <p:sldLayoutId id="2147484847" r:id="rId22"/>
  </p:sldLayoutIdLst>
  <p:transition>
    <p:fade/>
  </p:transition>
  <p:txStyles>
    <p:titleStyle>
      <a:lvl1pPr algn="l" defTabSz="932289" rtl="0" eaLnBrk="1" latinLnBrk="0" hangingPunct="1">
        <a:lnSpc>
          <a:spcPct val="90000"/>
        </a:lnSpc>
        <a:spcBef>
          <a:spcPct val="0"/>
        </a:spcBef>
        <a:buNone/>
        <a:defRPr lang="en-US" sz="5404"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34" marR="0" indent="-342734" algn="l" defTabSz="932289" rtl="0" eaLnBrk="1" fontAlgn="auto" latinLnBrk="0" hangingPunct="1">
        <a:lnSpc>
          <a:spcPct val="90000"/>
        </a:lnSpc>
        <a:spcBef>
          <a:spcPct val="20000"/>
        </a:spcBef>
        <a:spcAft>
          <a:spcPts val="0"/>
        </a:spcAft>
        <a:buClrTx/>
        <a:buSzPct val="90000"/>
        <a:buFont typeface="Arial" pitchFamily="34" charset="0"/>
        <a:buChar char="•"/>
        <a:tabLst/>
        <a:defRPr sz="3978" kern="1200" spc="0" baseline="0">
          <a:gradFill>
            <a:gsLst>
              <a:gs pos="1250">
                <a:schemeClr val="tx1"/>
              </a:gs>
              <a:gs pos="100000">
                <a:schemeClr val="tx1"/>
              </a:gs>
            </a:gsLst>
            <a:lin ang="5400000" scaled="0"/>
          </a:gradFill>
          <a:latin typeface="+mj-lt"/>
          <a:ea typeface="+mn-ea"/>
          <a:cs typeface="+mn-cs"/>
        </a:defRPr>
      </a:lvl1pPr>
      <a:lvl2pPr marL="583916" marR="0" indent="-241183" algn="l" defTabSz="932289" rtl="0" eaLnBrk="1" fontAlgn="auto" latinLnBrk="0" hangingPunct="1">
        <a:lnSpc>
          <a:spcPct val="90000"/>
        </a:lnSpc>
        <a:spcBef>
          <a:spcPct val="20000"/>
        </a:spcBef>
        <a:spcAft>
          <a:spcPts val="0"/>
        </a:spcAft>
        <a:buClrTx/>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712"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201"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6688"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3794"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29939"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6084"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2229"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289" rtl="0" eaLnBrk="1" latinLnBrk="0" hangingPunct="1">
        <a:defRPr sz="1836" kern="1200">
          <a:solidFill>
            <a:schemeClr val="tx1"/>
          </a:solidFill>
          <a:latin typeface="+mn-lt"/>
          <a:ea typeface="+mn-ea"/>
          <a:cs typeface="+mn-cs"/>
        </a:defRPr>
      </a:lvl1pPr>
      <a:lvl2pPr marL="466144" algn="l" defTabSz="932289" rtl="0" eaLnBrk="1" latinLnBrk="0" hangingPunct="1">
        <a:defRPr sz="1836" kern="1200">
          <a:solidFill>
            <a:schemeClr val="tx1"/>
          </a:solidFill>
          <a:latin typeface="+mn-lt"/>
          <a:ea typeface="+mn-ea"/>
          <a:cs typeface="+mn-cs"/>
        </a:defRPr>
      </a:lvl2pPr>
      <a:lvl3pPr marL="932289" algn="l" defTabSz="932289" rtl="0" eaLnBrk="1" latinLnBrk="0" hangingPunct="1">
        <a:defRPr sz="1836" kern="1200">
          <a:solidFill>
            <a:schemeClr val="tx1"/>
          </a:solidFill>
          <a:latin typeface="+mn-lt"/>
          <a:ea typeface="+mn-ea"/>
          <a:cs typeface="+mn-cs"/>
        </a:defRPr>
      </a:lvl3pPr>
      <a:lvl4pPr marL="1398434" algn="l" defTabSz="932289" rtl="0" eaLnBrk="1" latinLnBrk="0" hangingPunct="1">
        <a:defRPr sz="1836" kern="1200">
          <a:solidFill>
            <a:schemeClr val="tx1"/>
          </a:solidFill>
          <a:latin typeface="+mn-lt"/>
          <a:ea typeface="+mn-ea"/>
          <a:cs typeface="+mn-cs"/>
        </a:defRPr>
      </a:lvl4pPr>
      <a:lvl5pPr marL="1864577" algn="l" defTabSz="932289" rtl="0" eaLnBrk="1" latinLnBrk="0" hangingPunct="1">
        <a:defRPr sz="1836" kern="1200">
          <a:solidFill>
            <a:schemeClr val="tx1"/>
          </a:solidFill>
          <a:latin typeface="+mn-lt"/>
          <a:ea typeface="+mn-ea"/>
          <a:cs typeface="+mn-cs"/>
        </a:defRPr>
      </a:lvl5pPr>
      <a:lvl6pPr marL="2330722" algn="l" defTabSz="932289" rtl="0" eaLnBrk="1" latinLnBrk="0" hangingPunct="1">
        <a:defRPr sz="1836" kern="1200">
          <a:solidFill>
            <a:schemeClr val="tx1"/>
          </a:solidFill>
          <a:latin typeface="+mn-lt"/>
          <a:ea typeface="+mn-ea"/>
          <a:cs typeface="+mn-cs"/>
        </a:defRPr>
      </a:lvl6pPr>
      <a:lvl7pPr marL="2796866" algn="l" defTabSz="932289" rtl="0" eaLnBrk="1" latinLnBrk="0" hangingPunct="1">
        <a:defRPr sz="1836" kern="1200">
          <a:solidFill>
            <a:schemeClr val="tx1"/>
          </a:solidFill>
          <a:latin typeface="+mn-lt"/>
          <a:ea typeface="+mn-ea"/>
          <a:cs typeface="+mn-cs"/>
        </a:defRPr>
      </a:lvl7pPr>
      <a:lvl8pPr marL="3263010" algn="l" defTabSz="932289" rtl="0" eaLnBrk="1" latinLnBrk="0" hangingPunct="1">
        <a:defRPr sz="1836" kern="1200">
          <a:solidFill>
            <a:schemeClr val="tx1"/>
          </a:solidFill>
          <a:latin typeface="+mn-lt"/>
          <a:ea typeface="+mn-ea"/>
          <a:cs typeface="+mn-cs"/>
        </a:defRPr>
      </a:lvl8pPr>
      <a:lvl9pPr marL="3729156" algn="l" defTabSz="932289"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6.xml"/></Relationships>
</file>

<file path=ppt/slides/_rels/slide1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4.xml"/><Relationship Id="rId1" Type="http://schemas.openxmlformats.org/officeDocument/2006/relationships/slideLayout" Target="../slideLayouts/slideLayout30.xml"/><Relationship Id="rId4" Type="http://schemas.openxmlformats.org/officeDocument/2006/relationships/image" Target="../media/image7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2.xml"/><Relationship Id="rId1" Type="http://schemas.openxmlformats.org/officeDocument/2006/relationships/slideLayout" Target="../slideLayouts/slideLayout303.xml"/><Relationship Id="rId5" Type="http://schemas.openxmlformats.org/officeDocument/2006/relationships/image" Target="../media/image67.png"/><Relationship Id="rId4" Type="http://schemas.openxmlformats.org/officeDocument/2006/relationships/image" Target="../media/image66.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3" Type="http://schemas.openxmlformats.org/officeDocument/2006/relationships/hyperlink" Target="https://www.microsoftpartnerserverandcloud.com/Pages/practice.aspx?page=15" TargetMode="External"/><Relationship Id="rId2" Type="http://schemas.openxmlformats.org/officeDocument/2006/relationships/notesSlide" Target="../notesSlides/notesSlide5.xml"/><Relationship Id="rId1" Type="http://schemas.openxmlformats.org/officeDocument/2006/relationships/slideLayout" Target="../slideLayouts/slideLayout328.xml"/><Relationship Id="rId5" Type="http://schemas.openxmlformats.org/officeDocument/2006/relationships/hyperlink" Target="https://docs.microsoft.com/en-us/azure/site-recovery/concepts-vmware-to-azure-architecture" TargetMode="External"/><Relationship Id="rId4" Type="http://schemas.openxmlformats.org/officeDocument/2006/relationships/hyperlink" Target="https://linuxacademy.com/azure/training/course/name/implementing-microsoft-azure-infrastructure-exam-70-533-prep"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11749" y="5355509"/>
            <a:ext cx="11709353" cy="1243471"/>
          </a:xfrm>
          <a:prstGeom prst="rect">
            <a:avLst/>
          </a:prstGeom>
          <a:noFill/>
          <a:ln>
            <a:noFill/>
          </a:ln>
        </p:spPr>
        <p:txBody>
          <a:bodyPr vert="horz" wrap="square" lIns="248694" tIns="186521" rIns="124347" bIns="62174" rtlCol="0" anchor="t" anchorCtr="0">
            <a:normAutofit/>
          </a:bodyPr>
          <a:lstStyle/>
          <a:p>
            <a:pPr marL="0" marR="0" lvl="0" indent="0" algn="l" defTabSz="932597" rtl="0" eaLnBrk="1" fontAlgn="auto" latinLnBrk="0" hangingPunct="1">
              <a:lnSpc>
                <a:spcPct val="90000"/>
              </a:lnSpc>
              <a:spcBef>
                <a:spcPts val="0"/>
              </a:spcBef>
              <a:spcAft>
                <a:spcPts val="0"/>
              </a:spcAft>
              <a:buClrTx/>
              <a:buSzTx/>
              <a:buFontTx/>
              <a:buNone/>
              <a:tabLst/>
              <a:defRPr/>
            </a:pPr>
            <a:endParaRPr kumimoji="0" lang="en-US" sz="1360" b="0" i="0" u="none" strike="noStrike" kern="1200" cap="none" spc="0" normalizeH="0" baseline="0" noProof="0" dirty="0">
              <a:ln>
                <a:noFill/>
              </a:ln>
              <a:solidFill>
                <a:srgbClr val="3F3F3F">
                  <a:alpha val="87000"/>
                </a:srgbClr>
              </a:solidFill>
              <a:effectLst/>
              <a:uLnTx/>
              <a:uFillTx/>
              <a:latin typeface="Segoe UI"/>
              <a:ea typeface="+mn-ea"/>
              <a:cs typeface="Segoe UI" panose="020B0502040204020203" pitchFamily="34" charset="0"/>
            </a:endParaRPr>
          </a:p>
        </p:txBody>
      </p:sp>
      <p:sp>
        <p:nvSpPr>
          <p:cNvPr id="2" name="Rectangle 1">
            <a:extLst>
              <a:ext uri="{FF2B5EF4-FFF2-40B4-BE49-F238E27FC236}">
                <a16:creationId xmlns:a16="http://schemas.microsoft.com/office/drawing/2014/main" id="{5F733E47-D9CC-4B76-9C9F-E5ACF817B49D}"/>
              </a:ext>
            </a:extLst>
          </p:cNvPr>
          <p:cNvSpPr/>
          <p:nvPr/>
        </p:nvSpPr>
        <p:spPr>
          <a:xfrm>
            <a:off x="481104" y="3326749"/>
            <a:ext cx="3681695" cy="2366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971574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
          <p:cNvSpPr>
            <a:spLocks noGrp="1"/>
          </p:cNvSpPr>
          <p:nvPr>
            <p:ph type="title"/>
          </p:nvPr>
        </p:nvSpPr>
        <p:spPr>
          <a:xfrm>
            <a:off x="1570037" y="128395"/>
            <a:ext cx="10726460" cy="1351952"/>
          </a:xfrm>
        </p:spPr>
        <p:txBody>
          <a:bodyPr/>
          <a:lstStyle/>
          <a:p>
            <a:r>
              <a:rPr lang="en-IN" dirty="0"/>
              <a:t>Migration Framework</a:t>
            </a:r>
            <a:endParaRPr lang="en-US" dirty="0"/>
          </a:p>
        </p:txBody>
      </p:sp>
      <p:sp>
        <p:nvSpPr>
          <p:cNvPr id="6" name="Arrow: Pentagon 5"/>
          <p:cNvSpPr/>
          <p:nvPr/>
        </p:nvSpPr>
        <p:spPr>
          <a:xfrm>
            <a:off x="542300" y="1417260"/>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Segoe UI Light" panose="020B0502040204020203" pitchFamily="34" charset="0"/>
                <a:cs typeface="Segoe UI Light" panose="020B0502040204020203" pitchFamily="34" charset="0"/>
              </a:rPr>
              <a:t>Assessment</a:t>
            </a:r>
          </a:p>
        </p:txBody>
      </p:sp>
      <p:sp>
        <p:nvSpPr>
          <p:cNvPr id="11" name="Arrow: Pentagon 10"/>
          <p:cNvSpPr/>
          <p:nvPr/>
        </p:nvSpPr>
        <p:spPr>
          <a:xfrm>
            <a:off x="4562875" y="1417259"/>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algn="ctr"/>
            <a:r>
              <a:rPr lang="en-US" sz="2400" dirty="0">
                <a:latin typeface="Segoe UI Light" panose="020B0502040204020203" pitchFamily="34" charset="0"/>
                <a:cs typeface="Segoe UI Light" panose="020B0502040204020203" pitchFamily="34" charset="0"/>
              </a:rPr>
              <a:t>Migrate</a:t>
            </a:r>
          </a:p>
        </p:txBody>
      </p:sp>
      <p:sp>
        <p:nvSpPr>
          <p:cNvPr id="12" name="Arrow: Pentagon 11"/>
          <p:cNvSpPr/>
          <p:nvPr/>
        </p:nvSpPr>
        <p:spPr>
          <a:xfrm>
            <a:off x="8583450" y="1417261"/>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algn="ctr"/>
            <a:r>
              <a:rPr lang="en-US" sz="2400" dirty="0">
                <a:latin typeface="Segoe UI Light" panose="020B0502040204020203" pitchFamily="34" charset="0"/>
                <a:cs typeface="Segoe UI Light" panose="020B0502040204020203" pitchFamily="34" charset="0"/>
              </a:rPr>
              <a:t>Optimize</a:t>
            </a:r>
          </a:p>
        </p:txBody>
      </p:sp>
      <p:sp>
        <p:nvSpPr>
          <p:cNvPr id="13" name="Arrow: Pentagon 12"/>
          <p:cNvSpPr/>
          <p:nvPr/>
        </p:nvSpPr>
        <p:spPr>
          <a:xfrm>
            <a:off x="542300" y="1998647"/>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Discover</a:t>
            </a:r>
          </a:p>
        </p:txBody>
      </p:sp>
      <p:sp>
        <p:nvSpPr>
          <p:cNvPr id="15" name="Arrow: Pentagon 14"/>
          <p:cNvSpPr/>
          <p:nvPr/>
        </p:nvSpPr>
        <p:spPr>
          <a:xfrm>
            <a:off x="2566637" y="20068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Roadmap</a:t>
            </a:r>
          </a:p>
        </p:txBody>
      </p:sp>
      <p:sp>
        <p:nvSpPr>
          <p:cNvPr id="16" name="Arrow: Pentagon 15"/>
          <p:cNvSpPr/>
          <p:nvPr/>
        </p:nvSpPr>
        <p:spPr>
          <a:xfrm>
            <a:off x="8583450" y="19871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Stabilize</a:t>
            </a:r>
          </a:p>
        </p:txBody>
      </p:sp>
      <p:sp>
        <p:nvSpPr>
          <p:cNvPr id="17" name="Arrow: Pentagon 16"/>
          <p:cNvSpPr/>
          <p:nvPr/>
        </p:nvSpPr>
        <p:spPr>
          <a:xfrm>
            <a:off x="10623895" y="19871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Monitor</a:t>
            </a:r>
          </a:p>
        </p:txBody>
      </p:sp>
      <p:sp>
        <p:nvSpPr>
          <p:cNvPr id="18" name="Arrow: Pentagon 17"/>
          <p:cNvSpPr/>
          <p:nvPr/>
        </p:nvSpPr>
        <p:spPr>
          <a:xfrm>
            <a:off x="4557970" y="1994033"/>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Build</a:t>
            </a:r>
          </a:p>
        </p:txBody>
      </p:sp>
      <p:sp>
        <p:nvSpPr>
          <p:cNvPr id="19" name="Arrow: Pentagon 18"/>
          <p:cNvSpPr/>
          <p:nvPr/>
        </p:nvSpPr>
        <p:spPr>
          <a:xfrm>
            <a:off x="6603320" y="1997485"/>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Transition</a:t>
            </a:r>
          </a:p>
        </p:txBody>
      </p:sp>
      <p:sp>
        <p:nvSpPr>
          <p:cNvPr id="7" name="TextBox 6"/>
          <p:cNvSpPr txBox="1"/>
          <p:nvPr/>
        </p:nvSpPr>
        <p:spPr>
          <a:xfrm>
            <a:off x="494013" y="2391285"/>
            <a:ext cx="1636882" cy="2729209"/>
          </a:xfrm>
          <a:prstGeom prst="rect">
            <a:avLst/>
          </a:prstGeom>
          <a:noFill/>
        </p:spPr>
        <p:txBody>
          <a:bodyPr wrap="square" rtlCol="0">
            <a:spAutoFit/>
          </a:bodyPr>
          <a:lstStyle/>
          <a:p>
            <a:r>
              <a:rPr lang="en-US" sz="1428" b="1" dirty="0">
                <a:cs typeface="Segoe UI Light" panose="020B0502040204020203" pitchFamily="34" charset="0"/>
              </a:rPr>
              <a:t>Portfolio Assessment	</a:t>
            </a:r>
          </a:p>
          <a:p>
            <a:endParaRPr lang="en-US" sz="1428" b="1" dirty="0">
              <a:cs typeface="Segoe UI Light" panose="020B0502040204020203" pitchFamily="34" charset="0"/>
            </a:endParaRPr>
          </a:p>
          <a:p>
            <a:r>
              <a:rPr lang="en-US" sz="1428" b="1" dirty="0">
                <a:cs typeface="Segoe UI Light" panose="020B0502040204020203" pitchFamily="34" charset="0"/>
              </a:rPr>
              <a:t>TCO Analysis</a:t>
            </a:r>
          </a:p>
          <a:p>
            <a:endParaRPr lang="en-US" sz="1428" b="1" dirty="0">
              <a:cs typeface="Segoe UI Light" panose="020B0502040204020203" pitchFamily="34" charset="0"/>
            </a:endParaRPr>
          </a:p>
          <a:p>
            <a:r>
              <a:rPr lang="en-US" sz="1428" b="1" dirty="0">
                <a:cs typeface="Segoe UI Light" panose="020B0502040204020203" pitchFamily="34" charset="0"/>
              </a:rPr>
              <a:t>Security Requirements</a:t>
            </a:r>
          </a:p>
          <a:p>
            <a:endParaRPr lang="en-US" sz="1428" b="1" dirty="0">
              <a:cs typeface="Segoe UI Light" panose="020B0502040204020203" pitchFamily="34" charset="0"/>
            </a:endParaRPr>
          </a:p>
          <a:p>
            <a:r>
              <a:rPr lang="en-US" sz="1428" b="1" dirty="0">
                <a:cs typeface="Segoe UI Light" panose="020B0502040204020203" pitchFamily="34" charset="0"/>
              </a:rPr>
              <a:t>Dependency Mapping</a:t>
            </a:r>
          </a:p>
          <a:p>
            <a:r>
              <a:rPr lang="en-US" sz="1428" b="1" dirty="0">
                <a:cs typeface="Segoe UI Light" panose="020B0502040204020203" pitchFamily="34" charset="0"/>
              </a:rPr>
              <a:t>	</a:t>
            </a:r>
          </a:p>
        </p:txBody>
      </p:sp>
      <p:sp>
        <p:nvSpPr>
          <p:cNvPr id="20" name="TextBox 19"/>
          <p:cNvSpPr txBox="1"/>
          <p:nvPr/>
        </p:nvSpPr>
        <p:spPr>
          <a:xfrm>
            <a:off x="2485434" y="2437799"/>
            <a:ext cx="1698983" cy="2729209"/>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Grouping and Prioritization</a:t>
            </a:r>
          </a:p>
          <a:p>
            <a:endParaRPr lang="en-US" sz="1428" b="1" dirty="0">
              <a:latin typeface="+mn-lt"/>
            </a:endParaRPr>
          </a:p>
          <a:p>
            <a:r>
              <a:rPr lang="en-US" sz="1428" b="1" dirty="0">
                <a:latin typeface="+mn-lt"/>
              </a:rPr>
              <a:t>Design&amp; Architecture</a:t>
            </a:r>
          </a:p>
          <a:p>
            <a:endParaRPr lang="en-US" sz="1428" b="1" dirty="0">
              <a:latin typeface="+mn-lt"/>
            </a:endParaRPr>
          </a:p>
          <a:p>
            <a:r>
              <a:rPr lang="en-US" sz="1428" b="1" dirty="0">
                <a:latin typeface="+mn-lt"/>
              </a:rPr>
              <a:t>Detailed Migration Schedule</a:t>
            </a:r>
          </a:p>
          <a:p>
            <a:endParaRPr lang="en-US" sz="1428" b="1" dirty="0">
              <a:latin typeface="+mn-lt"/>
            </a:endParaRPr>
          </a:p>
          <a:p>
            <a:r>
              <a:rPr lang="en-US" sz="1428" b="1" dirty="0">
                <a:latin typeface="+mn-lt"/>
              </a:rPr>
              <a:t>Tool Selection</a:t>
            </a:r>
          </a:p>
          <a:p>
            <a:endParaRPr lang="en-US" sz="1428" b="1" dirty="0">
              <a:latin typeface="+mn-lt"/>
            </a:endParaRPr>
          </a:p>
        </p:txBody>
      </p:sp>
      <p:sp>
        <p:nvSpPr>
          <p:cNvPr id="21" name="TextBox 20"/>
          <p:cNvSpPr txBox="1"/>
          <p:nvPr/>
        </p:nvSpPr>
        <p:spPr>
          <a:xfrm>
            <a:off x="4549085" y="2408445"/>
            <a:ext cx="1760534" cy="1887084"/>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Create Azure environment</a:t>
            </a:r>
          </a:p>
          <a:p>
            <a:endParaRPr lang="en-US" sz="1428" b="1" dirty="0">
              <a:latin typeface="+mn-lt"/>
            </a:endParaRPr>
          </a:p>
          <a:p>
            <a:r>
              <a:rPr lang="en-US" sz="1428" b="1" dirty="0">
                <a:latin typeface="+mn-lt"/>
              </a:rPr>
              <a:t>Replicate via ASR</a:t>
            </a:r>
          </a:p>
          <a:p>
            <a:endParaRPr lang="en-US" sz="1428" b="1" dirty="0">
              <a:latin typeface="+mn-lt"/>
            </a:endParaRPr>
          </a:p>
          <a:p>
            <a:r>
              <a:rPr lang="en-US" sz="1428" b="1" dirty="0">
                <a:latin typeface="+mn-lt"/>
              </a:rPr>
              <a:t>Integrate applications and networks</a:t>
            </a:r>
          </a:p>
        </p:txBody>
      </p:sp>
      <p:sp>
        <p:nvSpPr>
          <p:cNvPr id="22" name="TextBox 21"/>
          <p:cNvSpPr txBox="1"/>
          <p:nvPr/>
        </p:nvSpPr>
        <p:spPr>
          <a:xfrm>
            <a:off x="6519328" y="2415372"/>
            <a:ext cx="1755297" cy="2335312"/>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Verification </a:t>
            </a:r>
          </a:p>
          <a:p>
            <a:endParaRPr lang="en-US" sz="1428" b="1" dirty="0">
              <a:latin typeface="+mn-lt"/>
            </a:endParaRPr>
          </a:p>
          <a:p>
            <a:r>
              <a:rPr lang="en-US" sz="1428" b="1" dirty="0">
                <a:latin typeface="+mn-lt"/>
              </a:rPr>
              <a:t>POC Test and QA</a:t>
            </a:r>
          </a:p>
          <a:p>
            <a:endParaRPr lang="en-US" sz="1428" b="1" dirty="0">
              <a:latin typeface="+mn-lt"/>
            </a:endParaRPr>
          </a:p>
          <a:p>
            <a:r>
              <a:rPr lang="en-US" sz="1428" b="1" dirty="0">
                <a:latin typeface="+mn-lt"/>
              </a:rPr>
              <a:t>User Acceptance</a:t>
            </a:r>
          </a:p>
          <a:p>
            <a:endParaRPr lang="en-US" sz="1428" b="1" dirty="0">
              <a:latin typeface="+mn-lt"/>
            </a:endParaRPr>
          </a:p>
          <a:p>
            <a:r>
              <a:rPr lang="en-US" sz="1428" b="1" dirty="0">
                <a:latin typeface="+mn-lt"/>
              </a:rPr>
              <a:t>Staging </a:t>
            </a:r>
          </a:p>
          <a:p>
            <a:endParaRPr lang="en-US" sz="1428" b="1" dirty="0">
              <a:latin typeface="+mn-lt"/>
            </a:endParaRPr>
          </a:p>
          <a:p>
            <a:r>
              <a:rPr lang="en-US" sz="1428" b="1" dirty="0">
                <a:latin typeface="+mn-lt"/>
              </a:rPr>
              <a:t>Cutover and Decommission </a:t>
            </a:r>
          </a:p>
        </p:txBody>
      </p:sp>
      <p:sp>
        <p:nvSpPr>
          <p:cNvPr id="23" name="TextBox 22"/>
          <p:cNvSpPr txBox="1"/>
          <p:nvPr/>
        </p:nvSpPr>
        <p:spPr>
          <a:xfrm>
            <a:off x="8549138" y="2401683"/>
            <a:ext cx="1415980" cy="2335312"/>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Training </a:t>
            </a:r>
          </a:p>
          <a:p>
            <a:endParaRPr lang="en-US" sz="1428" b="1" dirty="0">
              <a:latin typeface="+mn-lt"/>
            </a:endParaRPr>
          </a:p>
          <a:p>
            <a:r>
              <a:rPr lang="en-US" sz="1428" b="1" dirty="0">
                <a:latin typeface="+mn-lt"/>
              </a:rPr>
              <a:t>Configuration management </a:t>
            </a:r>
          </a:p>
          <a:p>
            <a:endParaRPr lang="en-US" sz="1428" b="1" dirty="0">
              <a:latin typeface="+mn-lt"/>
            </a:endParaRPr>
          </a:p>
          <a:p>
            <a:r>
              <a:rPr lang="en-US" sz="1428" b="1" dirty="0">
                <a:latin typeface="+mn-lt"/>
              </a:rPr>
              <a:t>ID Management</a:t>
            </a:r>
          </a:p>
          <a:p>
            <a:endParaRPr lang="en-US" sz="1428" b="1" dirty="0">
              <a:latin typeface="+mn-lt"/>
            </a:endParaRPr>
          </a:p>
          <a:p>
            <a:r>
              <a:rPr lang="en-US" sz="1428" b="1" dirty="0">
                <a:latin typeface="+mn-lt"/>
              </a:rPr>
              <a:t>DevOps Automation</a:t>
            </a:r>
          </a:p>
        </p:txBody>
      </p:sp>
      <p:sp>
        <p:nvSpPr>
          <p:cNvPr id="24" name="TextBox 23"/>
          <p:cNvSpPr txBox="1"/>
          <p:nvPr/>
        </p:nvSpPr>
        <p:spPr>
          <a:xfrm>
            <a:off x="10573841" y="2415372"/>
            <a:ext cx="1415980" cy="1534924"/>
          </a:xfrm>
          <a:prstGeom prst="rect">
            <a:avLst/>
          </a:prstGeom>
          <a:noFill/>
        </p:spPr>
        <p:txBody>
          <a:bodyPr wrap="square" rtlCol="0">
            <a:spAutoFit/>
          </a:bodyPr>
          <a:lstStyle/>
          <a:p>
            <a:r>
              <a:rPr lang="en-US" sz="1428" b="1" dirty="0">
                <a:cs typeface="Segoe UI Light" panose="020B0502040204020203" pitchFamily="34" charset="0"/>
              </a:rPr>
              <a:t>Cloud Monitoring</a:t>
            </a:r>
          </a:p>
          <a:p>
            <a:endParaRPr lang="en-US" sz="1428" b="1" dirty="0">
              <a:cs typeface="Segoe UI Light" panose="020B0502040204020203" pitchFamily="34" charset="0"/>
            </a:endParaRPr>
          </a:p>
          <a:p>
            <a:r>
              <a:rPr lang="en-US" sz="1428" b="1" dirty="0">
                <a:cs typeface="Segoe UI Light" panose="020B0502040204020203" pitchFamily="34" charset="0"/>
              </a:rPr>
              <a:t>Cost/Use Optimization</a:t>
            </a:r>
            <a:r>
              <a:rPr lang="en-US" sz="2040" b="1" dirty="0"/>
              <a:t>	</a:t>
            </a:r>
          </a:p>
        </p:txBody>
      </p:sp>
      <p:cxnSp>
        <p:nvCxnSpPr>
          <p:cNvPr id="26" name="Straight Connector 25"/>
          <p:cNvCxnSpPr>
            <a:cxnSpLocks/>
          </p:cNvCxnSpPr>
          <p:nvPr/>
        </p:nvCxnSpPr>
        <p:spPr>
          <a:xfrm>
            <a:off x="422084" y="5229907"/>
            <a:ext cx="11484785"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Rectangle: Rounded Corners 27"/>
          <p:cNvSpPr/>
          <p:nvPr/>
        </p:nvSpPr>
        <p:spPr>
          <a:xfrm>
            <a:off x="371545" y="1189595"/>
            <a:ext cx="7903080" cy="3757674"/>
          </a:xfrm>
          <a:prstGeom prst="roundRect">
            <a:avLst>
              <a:gd name="adj" fmla="val 6528"/>
            </a:avLst>
          </a:prstGeom>
          <a:noFill/>
          <a:ln w="381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31" name="Rounded Rectangle 4"/>
          <p:cNvSpPr/>
          <p:nvPr/>
        </p:nvSpPr>
        <p:spPr>
          <a:xfrm>
            <a:off x="542300" y="5343265"/>
            <a:ext cx="11364569" cy="982328"/>
          </a:xfrm>
          <a:prstGeom prst="roundRect">
            <a:avLst/>
          </a:prstGeom>
          <a:solidFill>
            <a:schemeClr val="accent2"/>
          </a:solidFill>
          <a:ln>
            <a:noFill/>
          </a:ln>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28" b="1" dirty="0">
                <a:latin typeface="Segoe UI" panose="020B0502040204020203" pitchFamily="34" charset="0"/>
                <a:cs typeface="Segoe UI" panose="020B0502040204020203" pitchFamily="34" charset="0"/>
              </a:rPr>
              <a:t>Assessment &amp; Migration tools, Monitoring, Management, Optimization, ITSM &amp; Automation tools</a:t>
            </a:r>
          </a:p>
        </p:txBody>
      </p:sp>
      <p:sp>
        <p:nvSpPr>
          <p:cNvPr id="30" name="Rounded Rectangle 4"/>
          <p:cNvSpPr/>
          <p:nvPr/>
        </p:nvSpPr>
        <p:spPr>
          <a:xfrm>
            <a:off x="533851" y="6448568"/>
            <a:ext cx="11458005" cy="341990"/>
          </a:xfrm>
          <a:prstGeom prst="roundRect">
            <a:avLst/>
          </a:prstGeom>
          <a:solidFill>
            <a:schemeClr val="accent2"/>
          </a:solidFill>
          <a:ln>
            <a:noFill/>
          </a:ln>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28" b="1" dirty="0">
                <a:latin typeface="Segoe UI" panose="020B0502040204020203" pitchFamily="34" charset="0"/>
                <a:cs typeface="Segoe UI" panose="020B0502040204020203" pitchFamily="34" charset="0"/>
              </a:rPr>
              <a:t>Services Provider Billing and Operations Management &amp; Automation, CSP integration</a:t>
            </a:r>
          </a:p>
        </p:txBody>
      </p:sp>
    </p:spTree>
    <p:extLst>
      <p:ext uri="{BB962C8B-B14F-4D97-AF65-F5344CB8AC3E}">
        <p14:creationId xmlns:p14="http://schemas.microsoft.com/office/powerpoint/2010/main" val="899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883" y="497"/>
            <a:ext cx="12481163" cy="6993533"/>
          </a:xfrm>
          <a:prstGeom prst="rect">
            <a:avLst/>
          </a:prstGeom>
        </p:spPr>
      </p:pic>
      <p:sp>
        <p:nvSpPr>
          <p:cNvPr id="2" name="Title 1"/>
          <p:cNvSpPr>
            <a:spLocks noGrp="1"/>
          </p:cNvSpPr>
          <p:nvPr>
            <p:ph type="title"/>
          </p:nvPr>
        </p:nvSpPr>
        <p:spPr>
          <a:xfrm>
            <a:off x="320639" y="59547"/>
            <a:ext cx="10723110" cy="738034"/>
          </a:xfrm>
          <a:solidFill>
            <a:schemeClr val="bg1">
              <a:alpha val="69000"/>
            </a:schemeClr>
          </a:solidFill>
        </p:spPr>
        <p:txBody>
          <a:bodyPr/>
          <a:lstStyle/>
          <a:p>
            <a:r>
              <a:rPr lang="en-US" dirty="0"/>
              <a:t>Types of Migrations</a:t>
            </a:r>
          </a:p>
        </p:txBody>
      </p:sp>
      <p:grpSp>
        <p:nvGrpSpPr>
          <p:cNvPr id="5" name="Group 4"/>
          <p:cNvGrpSpPr/>
          <p:nvPr/>
        </p:nvGrpSpPr>
        <p:grpSpPr>
          <a:xfrm>
            <a:off x="320639" y="936084"/>
            <a:ext cx="11751093" cy="1090735"/>
            <a:chOff x="313516" y="917812"/>
            <a:chExt cx="11521725" cy="1080236"/>
          </a:xfrm>
        </p:grpSpPr>
        <p:sp>
          <p:nvSpPr>
            <p:cNvPr id="3" name="Rectangle 2"/>
            <p:cNvSpPr/>
            <p:nvPr/>
          </p:nvSpPr>
          <p:spPr bwMode="auto">
            <a:xfrm>
              <a:off x="313516" y="917812"/>
              <a:ext cx="11521725" cy="104001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err="1">
                  <a:solidFill>
                    <a:schemeClr val="bg1"/>
                  </a:solidFill>
                  <a:latin typeface="+mj-lt"/>
                </a:rPr>
                <a:t>Rehost</a:t>
              </a:r>
              <a:r>
                <a:rPr lang="en-US" sz="2800" b="1" kern="0" dirty="0">
                  <a:solidFill>
                    <a:schemeClr val="bg1"/>
                  </a:solidFill>
                  <a:latin typeface="+mj-lt"/>
                </a:rPr>
                <a:t>:	</a:t>
              </a:r>
            </a:p>
          </p:txBody>
        </p:sp>
        <p:sp>
          <p:nvSpPr>
            <p:cNvPr id="4" name="TextBox 3"/>
            <p:cNvSpPr txBox="1"/>
            <p:nvPr/>
          </p:nvSpPr>
          <p:spPr>
            <a:xfrm>
              <a:off x="1724887" y="1042408"/>
              <a:ext cx="9421464" cy="955640"/>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redeploy applications to a different (newer) hardware environment. </a:t>
              </a:r>
              <a:r>
                <a:rPr lang="en-US" sz="1836" dirty="0" err="1">
                  <a:solidFill>
                    <a:schemeClr val="bg1"/>
                  </a:solidFill>
                </a:rPr>
                <a:t>Rehosting</a:t>
              </a:r>
              <a:r>
                <a:rPr lang="en-US" sz="1836" dirty="0">
                  <a:solidFill>
                    <a:schemeClr val="bg1"/>
                  </a:solidFill>
                </a:rPr>
                <a:t> an application </a:t>
              </a:r>
            </a:p>
            <a:p>
              <a:pPr>
                <a:lnSpc>
                  <a:spcPct val="90000"/>
                </a:lnSpc>
                <a:spcAft>
                  <a:spcPts val="612"/>
                </a:spcAft>
              </a:pPr>
              <a:r>
                <a:rPr lang="en-US" sz="1836" dirty="0">
                  <a:solidFill>
                    <a:schemeClr val="bg1"/>
                  </a:solidFill>
                </a:rPr>
                <a:t>without making changes to its architecture can provide a fast cloud migration solution.  </a:t>
              </a:r>
              <a:r>
                <a:rPr lang="en-US" sz="2400" b="1" dirty="0">
                  <a:solidFill>
                    <a:srgbClr val="FFFF00"/>
                  </a:solidFill>
                </a:rPr>
                <a:t>IaaS</a:t>
              </a:r>
            </a:p>
          </p:txBody>
        </p:sp>
      </p:grpSp>
      <p:grpSp>
        <p:nvGrpSpPr>
          <p:cNvPr id="7" name="Group 6"/>
          <p:cNvGrpSpPr/>
          <p:nvPr/>
        </p:nvGrpSpPr>
        <p:grpSpPr>
          <a:xfrm>
            <a:off x="320634" y="3024308"/>
            <a:ext cx="11751093" cy="910052"/>
            <a:chOff x="313516" y="3259178"/>
            <a:chExt cx="11521725" cy="1164368"/>
          </a:xfrm>
        </p:grpSpPr>
        <p:sp>
          <p:nvSpPr>
            <p:cNvPr id="13" name="Rectangle 12"/>
            <p:cNvSpPr/>
            <p:nvPr/>
          </p:nvSpPr>
          <p:spPr bwMode="auto">
            <a:xfrm>
              <a:off x="313516" y="3259178"/>
              <a:ext cx="11521725" cy="10555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Revise:</a:t>
              </a:r>
            </a:p>
          </p:txBody>
        </p:sp>
        <p:sp>
          <p:nvSpPr>
            <p:cNvPr id="18" name="TextBox 17"/>
            <p:cNvSpPr txBox="1"/>
            <p:nvPr/>
          </p:nvSpPr>
          <p:spPr>
            <a:xfrm>
              <a:off x="1814941" y="3288973"/>
              <a:ext cx="8299950" cy="1134573"/>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modify or extend the existing code base to support modernization requirements, </a:t>
              </a:r>
            </a:p>
            <a:p>
              <a:pPr>
                <a:lnSpc>
                  <a:spcPct val="90000"/>
                </a:lnSpc>
                <a:spcAft>
                  <a:spcPts val="612"/>
                </a:spcAft>
              </a:pPr>
              <a:r>
                <a:rPr lang="en-US" sz="1836" dirty="0">
                  <a:solidFill>
                    <a:schemeClr val="bg1"/>
                  </a:solidFill>
                </a:rPr>
                <a:t>then use rehost or refactor options to deploy to cloud. </a:t>
              </a:r>
            </a:p>
          </p:txBody>
        </p:sp>
      </p:grpSp>
      <p:grpSp>
        <p:nvGrpSpPr>
          <p:cNvPr id="8" name="Group 7"/>
          <p:cNvGrpSpPr/>
          <p:nvPr/>
        </p:nvGrpSpPr>
        <p:grpSpPr>
          <a:xfrm>
            <a:off x="320634" y="3944976"/>
            <a:ext cx="11751093" cy="1003077"/>
            <a:chOff x="313512" y="4052915"/>
            <a:chExt cx="11521725" cy="1131054"/>
          </a:xfrm>
        </p:grpSpPr>
        <p:sp>
          <p:nvSpPr>
            <p:cNvPr id="14" name="Rectangle 13"/>
            <p:cNvSpPr/>
            <p:nvPr/>
          </p:nvSpPr>
          <p:spPr bwMode="auto">
            <a:xfrm>
              <a:off x="313512" y="4052915"/>
              <a:ext cx="11521725" cy="923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Rebuild:</a:t>
              </a:r>
            </a:p>
          </p:txBody>
        </p:sp>
        <p:sp>
          <p:nvSpPr>
            <p:cNvPr id="21" name="TextBox 20"/>
            <p:cNvSpPr txBox="1"/>
            <p:nvPr/>
          </p:nvSpPr>
          <p:spPr>
            <a:xfrm>
              <a:off x="1814936" y="4095931"/>
              <a:ext cx="9075623" cy="1088038"/>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rearchitect the solution. Discard code of existing application/solution and leverage newer </a:t>
              </a:r>
            </a:p>
            <a:p>
              <a:pPr>
                <a:lnSpc>
                  <a:spcPct val="90000"/>
                </a:lnSpc>
                <a:spcAft>
                  <a:spcPts val="612"/>
                </a:spcAft>
              </a:pPr>
              <a:r>
                <a:rPr lang="en-US" sz="1836" dirty="0">
                  <a:solidFill>
                    <a:schemeClr val="bg1"/>
                  </a:solidFill>
                </a:rPr>
                <a:t>and innovative cloud services (like</a:t>
              </a:r>
              <a:r>
                <a:rPr lang="en-US" sz="2000" b="1" dirty="0">
                  <a:solidFill>
                    <a:srgbClr val="FFFF00"/>
                  </a:solidFill>
                </a:rPr>
                <a:t> </a:t>
              </a:r>
              <a:r>
                <a:rPr lang="en-US" sz="2400" b="1" dirty="0">
                  <a:solidFill>
                    <a:srgbClr val="FFFF00"/>
                  </a:solidFill>
                </a:rPr>
                <a:t>PaaS</a:t>
              </a:r>
              <a:r>
                <a:rPr lang="en-US" sz="1836" dirty="0">
                  <a:solidFill>
                    <a:schemeClr val="bg1"/>
                  </a:solidFill>
                </a:rPr>
                <a:t>) </a:t>
              </a:r>
            </a:p>
          </p:txBody>
        </p:sp>
      </p:grpSp>
      <p:grpSp>
        <p:nvGrpSpPr>
          <p:cNvPr id="9" name="Group 8"/>
          <p:cNvGrpSpPr/>
          <p:nvPr/>
        </p:nvGrpSpPr>
        <p:grpSpPr>
          <a:xfrm>
            <a:off x="320633" y="4876641"/>
            <a:ext cx="11751093" cy="964928"/>
            <a:chOff x="313516" y="5276006"/>
            <a:chExt cx="11521725" cy="1061811"/>
          </a:xfrm>
        </p:grpSpPr>
        <p:sp>
          <p:nvSpPr>
            <p:cNvPr id="15" name="Rectangle 14"/>
            <p:cNvSpPr/>
            <p:nvPr/>
          </p:nvSpPr>
          <p:spPr bwMode="auto">
            <a:xfrm>
              <a:off x="313516" y="5343595"/>
              <a:ext cx="11521725" cy="9351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Replace: </a:t>
              </a:r>
            </a:p>
          </p:txBody>
        </p:sp>
        <p:sp>
          <p:nvSpPr>
            <p:cNvPr id="22" name="TextBox 21"/>
            <p:cNvSpPr txBox="1"/>
            <p:nvPr/>
          </p:nvSpPr>
          <p:spPr>
            <a:xfrm>
              <a:off x="1814941" y="5276006"/>
              <a:ext cx="8503079" cy="1061811"/>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discard an existing application (or set of applications) and use commercial software </a:t>
              </a:r>
            </a:p>
            <a:p>
              <a:pPr>
                <a:lnSpc>
                  <a:spcPct val="90000"/>
                </a:lnSpc>
                <a:spcAft>
                  <a:spcPts val="612"/>
                </a:spcAft>
              </a:pPr>
              <a:r>
                <a:rPr lang="en-US" sz="1836" dirty="0">
                  <a:solidFill>
                    <a:schemeClr val="bg1"/>
                  </a:solidFill>
                </a:rPr>
                <a:t>delivered as a service (</a:t>
              </a:r>
              <a:r>
                <a:rPr lang="en-US" sz="2400" b="1" dirty="0">
                  <a:solidFill>
                    <a:srgbClr val="FFFF00"/>
                  </a:solidFill>
                </a:rPr>
                <a:t>SaaS</a:t>
              </a:r>
              <a:r>
                <a:rPr lang="en-US" sz="1836" dirty="0">
                  <a:solidFill>
                    <a:schemeClr val="bg1"/>
                  </a:solidFill>
                </a:rPr>
                <a:t>)  </a:t>
              </a:r>
            </a:p>
          </p:txBody>
        </p:sp>
      </p:grpSp>
      <p:grpSp>
        <p:nvGrpSpPr>
          <p:cNvPr id="6" name="Group 5"/>
          <p:cNvGrpSpPr/>
          <p:nvPr/>
        </p:nvGrpSpPr>
        <p:grpSpPr>
          <a:xfrm>
            <a:off x="320637" y="2060178"/>
            <a:ext cx="11751093" cy="995274"/>
            <a:chOff x="313519" y="2117100"/>
            <a:chExt cx="11521725" cy="1144387"/>
          </a:xfrm>
        </p:grpSpPr>
        <p:sp>
          <p:nvSpPr>
            <p:cNvPr id="12" name="Rectangle 11"/>
            <p:cNvSpPr/>
            <p:nvPr/>
          </p:nvSpPr>
          <p:spPr bwMode="auto">
            <a:xfrm>
              <a:off x="313519" y="2117100"/>
              <a:ext cx="11521725" cy="9907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Refactor:</a:t>
              </a:r>
            </a:p>
          </p:txBody>
        </p:sp>
        <p:sp>
          <p:nvSpPr>
            <p:cNvPr id="23" name="TextBox 22"/>
            <p:cNvSpPr txBox="1"/>
            <p:nvPr/>
          </p:nvSpPr>
          <p:spPr>
            <a:xfrm>
              <a:off x="1814941" y="2151992"/>
              <a:ext cx="9413730" cy="1109495"/>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run applications on a cloud provider’s infrastructure. Applications/workloads may need to be </a:t>
              </a:r>
            </a:p>
            <a:p>
              <a:pPr>
                <a:lnSpc>
                  <a:spcPct val="90000"/>
                </a:lnSpc>
                <a:spcAft>
                  <a:spcPts val="612"/>
                </a:spcAft>
              </a:pPr>
              <a:r>
                <a:rPr lang="en-US" sz="1836" dirty="0">
                  <a:solidFill>
                    <a:schemeClr val="bg1"/>
                  </a:solidFill>
                </a:rPr>
                <a:t>modified slightly to run on the cloud provider’s platform.</a:t>
              </a:r>
              <a:r>
                <a:rPr lang="en-US" sz="2400" b="1" dirty="0">
                  <a:solidFill>
                    <a:srgbClr val="FFFF00"/>
                  </a:solidFill>
                </a:rPr>
                <a:t> PaaS / Containers</a:t>
              </a:r>
              <a:endParaRPr lang="en-US" sz="2400" dirty="0">
                <a:solidFill>
                  <a:srgbClr val="FFFF00"/>
                </a:solidFill>
              </a:endParaRPr>
            </a:p>
          </p:txBody>
        </p:sp>
      </p:grpSp>
      <p:grpSp>
        <p:nvGrpSpPr>
          <p:cNvPr id="20" name="Group 19"/>
          <p:cNvGrpSpPr/>
          <p:nvPr/>
        </p:nvGrpSpPr>
        <p:grpSpPr>
          <a:xfrm>
            <a:off x="320632" y="5923175"/>
            <a:ext cx="11988295" cy="914345"/>
            <a:chOff x="313516" y="5395046"/>
            <a:chExt cx="11754297" cy="1006149"/>
          </a:xfrm>
        </p:grpSpPr>
        <p:sp>
          <p:nvSpPr>
            <p:cNvPr id="24" name="Rectangle 23"/>
            <p:cNvSpPr/>
            <p:nvPr/>
          </p:nvSpPr>
          <p:spPr bwMode="auto">
            <a:xfrm>
              <a:off x="313516" y="5395046"/>
              <a:ext cx="11521725" cy="9351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Retire/Retain: </a:t>
              </a:r>
            </a:p>
          </p:txBody>
        </p:sp>
        <p:sp>
          <p:nvSpPr>
            <p:cNvPr id="25" name="TextBox 24"/>
            <p:cNvSpPr txBox="1"/>
            <p:nvPr/>
          </p:nvSpPr>
          <p:spPr>
            <a:xfrm>
              <a:off x="2418184" y="5412572"/>
              <a:ext cx="9649629" cy="988623"/>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discard completely or do not move. Some applications may not be used by anyone or </a:t>
              </a:r>
            </a:p>
            <a:p>
              <a:pPr>
                <a:lnSpc>
                  <a:spcPct val="90000"/>
                </a:lnSpc>
                <a:spcAft>
                  <a:spcPts val="612"/>
                </a:spcAft>
              </a:pPr>
              <a:r>
                <a:rPr lang="en-US" sz="1836" dirty="0">
                  <a:solidFill>
                    <a:schemeClr val="bg1"/>
                  </a:solidFill>
                </a:rPr>
                <a:t>others may be simply impossible to move! </a:t>
              </a:r>
            </a:p>
          </p:txBody>
        </p:sp>
      </p:grpSp>
    </p:spTree>
    <p:extLst>
      <p:ext uri="{BB962C8B-B14F-4D97-AF65-F5344CB8AC3E}">
        <p14:creationId xmlns:p14="http://schemas.microsoft.com/office/powerpoint/2010/main" val="957465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5482" y="172283"/>
            <a:ext cx="11887878" cy="917444"/>
          </a:xfrm>
        </p:spPr>
        <p:txBody>
          <a:bodyPr/>
          <a:lstStyle/>
          <a:p>
            <a:r>
              <a:rPr lang="en-US"/>
              <a:t>A different view of our Tactical approach</a:t>
            </a:r>
          </a:p>
        </p:txBody>
      </p:sp>
      <p:sp>
        <p:nvSpPr>
          <p:cNvPr id="14" name="Rectangle 13"/>
          <p:cNvSpPr/>
          <p:nvPr/>
        </p:nvSpPr>
        <p:spPr bwMode="auto">
          <a:xfrm>
            <a:off x="883" y="1906028"/>
            <a:ext cx="12434711" cy="508800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4" name="TextBox 123"/>
          <p:cNvSpPr txBox="1"/>
          <p:nvPr/>
        </p:nvSpPr>
        <p:spPr>
          <a:xfrm>
            <a:off x="2732736" y="3039986"/>
            <a:ext cx="2311081"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Use or convert to a SaaS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(1</a:t>
            </a:r>
            <a:r>
              <a:rPr lang="en-US" sz="1428" kern="0" baseline="30000">
                <a:gradFill>
                  <a:gsLst>
                    <a:gs pos="1250">
                      <a:srgbClr val="FFFFFF"/>
                    </a:gs>
                    <a:gs pos="100000">
                      <a:srgbClr val="FFFFFF"/>
                    </a:gs>
                  </a:gsLst>
                  <a:lin ang="5400000" scaled="0"/>
                </a:gradFill>
                <a:latin typeface="Segoe UI"/>
              </a:rPr>
              <a:t>st</a:t>
            </a:r>
            <a:r>
              <a:rPr lang="en-US" sz="1428" kern="0">
                <a:gradFill>
                  <a:gsLst>
                    <a:gs pos="1250">
                      <a:srgbClr val="FFFFFF"/>
                    </a:gs>
                    <a:gs pos="100000">
                      <a:srgbClr val="FFFFFF"/>
                    </a:gs>
                  </a:gsLst>
                  <a:lin ang="5400000" scaled="0"/>
                </a:gradFill>
                <a:latin typeface="Segoe UI"/>
              </a:rPr>
              <a:t> or 3</a:t>
            </a:r>
            <a:r>
              <a:rPr lang="en-US" sz="1428" kern="0" baseline="30000">
                <a:gradFill>
                  <a:gsLst>
                    <a:gs pos="1250">
                      <a:srgbClr val="FFFFFF"/>
                    </a:gs>
                    <a:gs pos="100000">
                      <a:srgbClr val="FFFFFF"/>
                    </a:gs>
                  </a:gsLst>
                  <a:lin ang="5400000" scaled="0"/>
                </a:gradFill>
                <a:latin typeface="Segoe UI"/>
              </a:rPr>
              <a:t>rd </a:t>
            </a:r>
            <a:r>
              <a:rPr lang="en-US" sz="1428" kern="0">
                <a:gradFill>
                  <a:gsLst>
                    <a:gs pos="1250">
                      <a:srgbClr val="FFFFFF"/>
                    </a:gs>
                    <a:gs pos="100000">
                      <a:srgbClr val="FFFFFF"/>
                    </a:gs>
                  </a:gsLst>
                  <a:lin ang="5400000" scaled="0"/>
                </a:gradFill>
                <a:latin typeface="Segoe UI"/>
              </a:rPr>
              <a:t>party) solution</a:t>
            </a:r>
          </a:p>
        </p:txBody>
      </p:sp>
      <p:sp>
        <p:nvSpPr>
          <p:cNvPr id="42" name="Trapezoid 41"/>
          <p:cNvSpPr/>
          <p:nvPr/>
        </p:nvSpPr>
        <p:spPr bwMode="auto">
          <a:xfrm rot="10800000">
            <a:off x="847982" y="3034255"/>
            <a:ext cx="5396466" cy="541709"/>
          </a:xfrm>
          <a:prstGeom prst="trapezoid">
            <a:avLst>
              <a:gd name="adj" fmla="val 74936"/>
            </a:avLst>
          </a:prstGeom>
          <a:solidFill>
            <a:schemeClr val="accent2">
              <a:lumMod val="60000"/>
              <a:lumOff val="4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4" name="TextBox 33"/>
          <p:cNvSpPr txBox="1"/>
          <p:nvPr/>
        </p:nvSpPr>
        <p:spPr>
          <a:xfrm>
            <a:off x="2362638" y="3044277"/>
            <a:ext cx="2332334"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dirty="0">
                <a:gradFill>
                  <a:gsLst>
                    <a:gs pos="1250">
                      <a:srgbClr val="FFFFFF"/>
                    </a:gs>
                    <a:gs pos="100000">
                      <a:srgbClr val="FFFFFF"/>
                    </a:gs>
                  </a:gsLst>
                  <a:lin ang="5400000" scaled="0"/>
                </a:gradFill>
                <a:latin typeface="Segoe UI"/>
              </a:rPr>
              <a:t>Use or convert to a SaaS </a:t>
            </a:r>
            <a:br>
              <a:rPr lang="en-US" sz="1428" kern="0" dirty="0">
                <a:gradFill>
                  <a:gsLst>
                    <a:gs pos="1250">
                      <a:srgbClr val="FFFFFF"/>
                    </a:gs>
                    <a:gs pos="100000">
                      <a:srgbClr val="FFFFFF"/>
                    </a:gs>
                  </a:gsLst>
                  <a:lin ang="5400000" scaled="0"/>
                </a:gradFill>
                <a:latin typeface="Segoe UI"/>
              </a:rPr>
            </a:br>
            <a:r>
              <a:rPr lang="en-US" sz="1428" kern="0" dirty="0">
                <a:gradFill>
                  <a:gsLst>
                    <a:gs pos="1250">
                      <a:srgbClr val="FFFFFF"/>
                    </a:gs>
                    <a:gs pos="100000">
                      <a:srgbClr val="FFFFFF"/>
                    </a:gs>
                  </a:gsLst>
                  <a:lin ang="5400000" scaled="0"/>
                </a:gradFill>
                <a:latin typeface="Segoe UI"/>
              </a:rPr>
              <a:t>(1st or 3rd</a:t>
            </a:r>
            <a:r>
              <a:rPr lang="en-US" sz="1428" kern="0" baseline="30000" dirty="0">
                <a:gradFill>
                  <a:gsLst>
                    <a:gs pos="1250">
                      <a:srgbClr val="FFFFFF"/>
                    </a:gs>
                    <a:gs pos="100000">
                      <a:srgbClr val="FFFFFF"/>
                    </a:gs>
                  </a:gsLst>
                  <a:lin ang="5400000" scaled="0"/>
                </a:gradFill>
                <a:latin typeface="Segoe UI"/>
              </a:rPr>
              <a:t> </a:t>
            </a:r>
            <a:r>
              <a:rPr lang="en-US" sz="1428" kern="0" dirty="0">
                <a:gradFill>
                  <a:gsLst>
                    <a:gs pos="1250">
                      <a:srgbClr val="FFFFFF"/>
                    </a:gs>
                    <a:gs pos="100000">
                      <a:srgbClr val="FFFFFF"/>
                    </a:gs>
                  </a:gsLst>
                  <a:lin ang="5400000" scaled="0"/>
                </a:gradFill>
                <a:latin typeface="Segoe UI"/>
              </a:rPr>
              <a:t>party) solution</a:t>
            </a:r>
          </a:p>
        </p:txBody>
      </p:sp>
      <p:grpSp>
        <p:nvGrpSpPr>
          <p:cNvPr id="12" name="Group 11"/>
          <p:cNvGrpSpPr/>
          <p:nvPr/>
        </p:nvGrpSpPr>
        <p:grpSpPr>
          <a:xfrm>
            <a:off x="430480" y="2472585"/>
            <a:ext cx="6190371" cy="541709"/>
            <a:chOff x="213541" y="1527547"/>
            <a:chExt cx="4684700" cy="437297"/>
          </a:xfrm>
          <a:solidFill>
            <a:schemeClr val="tx1"/>
          </a:solidFill>
        </p:grpSpPr>
        <p:sp>
          <p:nvSpPr>
            <p:cNvPr id="6" name="Trapezoid 5"/>
            <p:cNvSpPr/>
            <p:nvPr/>
          </p:nvSpPr>
          <p:spPr bwMode="auto">
            <a:xfrm rot="10800000">
              <a:off x="213541" y="1527547"/>
              <a:ext cx="4684700" cy="437297"/>
            </a:xfrm>
            <a:custGeom>
              <a:avLst/>
              <a:gdLst>
                <a:gd name="connsiteX0" fmla="*/ 0 w 6368229"/>
                <a:gd name="connsiteY0" fmla="*/ 541785 h 541785"/>
                <a:gd name="connsiteX1" fmla="*/ 405992 w 6368229"/>
                <a:gd name="connsiteY1" fmla="*/ 0 h 541785"/>
                <a:gd name="connsiteX2" fmla="*/ 5962237 w 6368229"/>
                <a:gd name="connsiteY2" fmla="*/ 0 h 541785"/>
                <a:gd name="connsiteX3" fmla="*/ 6368229 w 6368229"/>
                <a:gd name="connsiteY3" fmla="*/ 541785 h 541785"/>
                <a:gd name="connsiteX4" fmla="*/ 0 w 6368229"/>
                <a:gd name="connsiteY4" fmla="*/ 541785 h 541785"/>
                <a:gd name="connsiteX0" fmla="*/ 0 w 6191248"/>
                <a:gd name="connsiteY0" fmla="*/ 541785 h 541785"/>
                <a:gd name="connsiteX1" fmla="*/ 229011 w 6191248"/>
                <a:gd name="connsiteY1" fmla="*/ 0 h 541785"/>
                <a:gd name="connsiteX2" fmla="*/ 5785256 w 6191248"/>
                <a:gd name="connsiteY2" fmla="*/ 0 h 541785"/>
                <a:gd name="connsiteX3" fmla="*/ 6191248 w 6191248"/>
                <a:gd name="connsiteY3" fmla="*/ 541785 h 541785"/>
                <a:gd name="connsiteX4" fmla="*/ 0 w 6191248"/>
                <a:gd name="connsiteY4" fmla="*/ 541785 h 541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1248" h="541785">
                  <a:moveTo>
                    <a:pt x="0" y="541785"/>
                  </a:moveTo>
                  <a:lnTo>
                    <a:pt x="229011" y="0"/>
                  </a:lnTo>
                  <a:lnTo>
                    <a:pt x="5785256" y="0"/>
                  </a:lnTo>
                  <a:lnTo>
                    <a:pt x="6191248" y="541785"/>
                  </a:lnTo>
                  <a:lnTo>
                    <a:pt x="0" y="541785"/>
                  </a:lnTo>
                  <a:close/>
                </a:path>
              </a:pathLst>
            </a:cu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2" name="TextBox 1"/>
            <p:cNvSpPr txBox="1"/>
            <p:nvPr/>
          </p:nvSpPr>
          <p:spPr>
            <a:xfrm>
              <a:off x="1173035" y="1614117"/>
              <a:ext cx="2866205" cy="264157"/>
            </a:xfrm>
            <a:prstGeom prst="rect">
              <a:avLst/>
            </a:prstGeom>
            <a:grpFill/>
          </p:spPr>
          <p:txBody>
            <a:bodyPr wrap="none" lIns="124330" tIns="62165" rIns="124330" bIns="62165" rtlCol="0" anchor="ctr" anchorCtr="1">
              <a:spAutoFit/>
            </a:bodyPr>
            <a:lstStyle/>
            <a:p>
              <a:pPr algn="ctr" defTabSz="1243224">
                <a:lnSpc>
                  <a:spcPct val="90000"/>
                </a:lnSpc>
                <a:defRPr/>
              </a:pPr>
              <a:r>
                <a:rPr lang="en-US" sz="1428" kern="0" dirty="0">
                  <a:gradFill>
                    <a:gsLst>
                      <a:gs pos="1250">
                        <a:srgbClr val="FFFFFF"/>
                      </a:gs>
                      <a:gs pos="100000">
                        <a:srgbClr val="FFFFFF"/>
                      </a:gs>
                    </a:gsLst>
                    <a:lin ang="5400000" scaled="0"/>
                  </a:gradFill>
                  <a:latin typeface="Segoe UI"/>
                </a:rPr>
                <a:t>Retire it, right-size, eliminate environments</a:t>
              </a:r>
              <a:endParaRPr lang="en-US" sz="1428" b="1" kern="0" dirty="0">
                <a:gradFill>
                  <a:gsLst>
                    <a:gs pos="1250">
                      <a:srgbClr val="FFFFFF"/>
                    </a:gs>
                    <a:gs pos="100000">
                      <a:srgbClr val="FFFFFF"/>
                    </a:gs>
                  </a:gsLst>
                  <a:lin ang="5400000" scaled="0"/>
                </a:gradFill>
                <a:latin typeface="Segoe UI"/>
              </a:endParaRPr>
            </a:p>
          </p:txBody>
        </p:sp>
      </p:grpSp>
      <p:grpSp>
        <p:nvGrpSpPr>
          <p:cNvPr id="52" name="Group 51"/>
          <p:cNvGrpSpPr/>
          <p:nvPr/>
        </p:nvGrpSpPr>
        <p:grpSpPr>
          <a:xfrm>
            <a:off x="6008470" y="2322457"/>
            <a:ext cx="890207" cy="734880"/>
            <a:chOff x="4434808" y="1406356"/>
            <a:chExt cx="673684" cy="593236"/>
          </a:xfrm>
          <a:solidFill>
            <a:schemeClr val="tx1"/>
          </a:solidFill>
        </p:grpSpPr>
        <p:sp>
          <p:nvSpPr>
            <p:cNvPr id="56" name="Oval 55"/>
            <p:cNvSpPr/>
            <p:nvPr/>
          </p:nvSpPr>
          <p:spPr>
            <a:xfrm>
              <a:off x="4458719" y="1406356"/>
              <a:ext cx="593235" cy="593236"/>
            </a:xfrm>
            <a:prstGeom prst="ellipse">
              <a:avLst/>
            </a:prstGeom>
            <a:grpFill/>
            <a:ln w="25400">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122" b="1" kern="0">
                <a:gradFill>
                  <a:gsLst>
                    <a:gs pos="1250">
                      <a:srgbClr val="FFFFFF"/>
                    </a:gs>
                    <a:gs pos="100000">
                      <a:srgbClr val="FFFFFF"/>
                    </a:gs>
                  </a:gsLst>
                  <a:lin ang="5400000" scaled="0"/>
                </a:gradFill>
                <a:latin typeface="Segoe UI"/>
              </a:endParaRPr>
            </a:p>
          </p:txBody>
        </p:sp>
        <p:sp>
          <p:nvSpPr>
            <p:cNvPr id="57" name="TextBox 56"/>
            <p:cNvSpPr txBox="1"/>
            <p:nvPr/>
          </p:nvSpPr>
          <p:spPr>
            <a:xfrm>
              <a:off x="4434808" y="1586960"/>
              <a:ext cx="673684" cy="273778"/>
            </a:xfrm>
            <a:prstGeom prst="rect">
              <a:avLst/>
            </a:prstGeom>
            <a:noFill/>
            <a:ln>
              <a:noFill/>
            </a:ln>
          </p:spPr>
          <p:txBody>
            <a:bodyPr wrap="square" rtlCol="0" anchor="ctr">
              <a:spAutoFit/>
            </a:bodyPr>
            <a:lstStyle/>
            <a:p>
              <a:pPr algn="ctr" defTabSz="932333">
                <a:lnSpc>
                  <a:spcPct val="90000"/>
                </a:lnSpc>
                <a:defRPr/>
              </a:pPr>
              <a:r>
                <a:rPr lang="en-US" sz="1734" b="1" kern="0">
                  <a:gradFill>
                    <a:gsLst>
                      <a:gs pos="1250">
                        <a:srgbClr val="FFFFFF"/>
                      </a:gs>
                      <a:gs pos="100000">
                        <a:srgbClr val="FFFFFF"/>
                      </a:gs>
                    </a:gsLst>
                    <a:lin ang="5400000" scaled="0"/>
                  </a:gradFill>
                  <a:latin typeface="Segoe UI"/>
                </a:rPr>
                <a:t>30%</a:t>
              </a:r>
            </a:p>
          </p:txBody>
        </p:sp>
      </p:grpSp>
      <p:grpSp>
        <p:nvGrpSpPr>
          <p:cNvPr id="26" name="Group 25"/>
          <p:cNvGrpSpPr/>
          <p:nvPr/>
        </p:nvGrpSpPr>
        <p:grpSpPr>
          <a:xfrm>
            <a:off x="7622474" y="2344596"/>
            <a:ext cx="4321021" cy="1619771"/>
            <a:chOff x="7622673" y="2344431"/>
            <a:chExt cx="4321634" cy="1620001"/>
          </a:xfrm>
          <a:solidFill>
            <a:schemeClr val="accent2">
              <a:lumMod val="60000"/>
              <a:lumOff val="40000"/>
            </a:schemeClr>
          </a:solidFill>
        </p:grpSpPr>
        <p:sp>
          <p:nvSpPr>
            <p:cNvPr id="48" name="Rectangle 47"/>
            <p:cNvSpPr/>
            <p:nvPr/>
          </p:nvSpPr>
          <p:spPr>
            <a:xfrm>
              <a:off x="7622673" y="2344431"/>
              <a:ext cx="4321634" cy="15983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530" b="1" kern="0">
                <a:solidFill>
                  <a:srgbClr val="FFFFFF"/>
                </a:solidFill>
                <a:latin typeface="Segoe UI"/>
              </a:endParaRPr>
            </a:p>
          </p:txBody>
        </p:sp>
        <p:sp>
          <p:nvSpPr>
            <p:cNvPr id="77" name="TextBox 76"/>
            <p:cNvSpPr txBox="1"/>
            <p:nvPr/>
          </p:nvSpPr>
          <p:spPr>
            <a:xfrm>
              <a:off x="7763291" y="2344431"/>
              <a:ext cx="2303593" cy="1444206"/>
            </a:xfrm>
            <a:prstGeom prst="rect">
              <a:avLst/>
            </a:prstGeom>
            <a:grpFill/>
          </p:spPr>
          <p:txBody>
            <a:bodyPr wrap="square" lIns="124330" tIns="136762" rIns="124330" bIns="136762" rtlCol="0" anchor="t" anchorCtr="0">
              <a:noAutofit/>
            </a:bodyPr>
            <a:lstStyle/>
            <a:p>
              <a:pPr defTabSz="725149">
                <a:lnSpc>
                  <a:spcPct val="90000"/>
                </a:lnSpc>
                <a:spcBef>
                  <a:spcPct val="0"/>
                </a:spcBef>
                <a:spcAft>
                  <a:spcPts val="400"/>
                </a:spcAft>
                <a:defRPr/>
              </a:pPr>
              <a:r>
                <a:rPr lang="en-US" sz="1632" b="1" kern="0">
                  <a:gradFill>
                    <a:gsLst>
                      <a:gs pos="0">
                        <a:srgbClr val="FFFFFF"/>
                      </a:gs>
                      <a:gs pos="100000">
                        <a:srgbClr val="FFFFFF"/>
                      </a:gs>
                    </a:gsLst>
                    <a:lin ang="0" scaled="0"/>
                  </a:gradFill>
                  <a:latin typeface="Segoe UI"/>
                </a:rPr>
                <a:t>From…</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Office servers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Portals and SPS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Any relationship mgmt</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Active source control</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Data warehouses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Industry standard verticals</a:t>
              </a:r>
            </a:p>
          </p:txBody>
        </p:sp>
        <p:sp>
          <p:nvSpPr>
            <p:cNvPr id="54" name="Rectangle 53"/>
            <p:cNvSpPr/>
            <p:nvPr/>
          </p:nvSpPr>
          <p:spPr>
            <a:xfrm>
              <a:off x="10028237" y="2344431"/>
              <a:ext cx="1865100" cy="1620001"/>
            </a:xfrm>
            <a:prstGeom prst="rect">
              <a:avLst/>
            </a:prstGeom>
            <a:noFill/>
            <a:ln>
              <a:noFill/>
            </a:ln>
            <a:effectLst/>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93234" tIns="137141" rIns="93234" bIns="93234" numCol="1" spcCol="1270" anchor="t" anchorCtr="0">
              <a:noAutofit/>
            </a:bodyPr>
            <a:lstStyle/>
            <a:p>
              <a:pPr defTabSz="725149">
                <a:lnSpc>
                  <a:spcPct val="90000"/>
                </a:lnSpc>
                <a:spcBef>
                  <a:spcPct val="0"/>
                </a:spcBef>
                <a:spcAft>
                  <a:spcPts val="400"/>
                </a:spcAft>
                <a:defRPr/>
              </a:pPr>
              <a:r>
                <a:rPr lang="en-US" sz="1632" b="1" kern="0">
                  <a:gradFill>
                    <a:gsLst>
                      <a:gs pos="0">
                        <a:srgbClr val="FFFFFF"/>
                      </a:gs>
                      <a:gs pos="100000">
                        <a:srgbClr val="FFFFFF"/>
                      </a:gs>
                    </a:gsLst>
                    <a:lin ang="0" scaled="0"/>
                  </a:gradFill>
                  <a:latin typeface="Segoe UI"/>
                </a:rPr>
                <a:t>…To</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Office 365</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SharePoint Online</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CRM Online</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VSTS</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ADL + PowerBI</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Best 3rd-party SaaS</a:t>
              </a:r>
            </a:p>
          </p:txBody>
        </p:sp>
      </p:grpSp>
      <p:grpSp>
        <p:nvGrpSpPr>
          <p:cNvPr id="25" name="Group 24"/>
          <p:cNvGrpSpPr/>
          <p:nvPr/>
        </p:nvGrpSpPr>
        <p:grpSpPr>
          <a:xfrm>
            <a:off x="7618613" y="4000602"/>
            <a:ext cx="4324883" cy="1684568"/>
            <a:chOff x="7618811" y="3988441"/>
            <a:chExt cx="4325496" cy="1684807"/>
          </a:xfrm>
        </p:grpSpPr>
        <p:sp>
          <p:nvSpPr>
            <p:cNvPr id="49" name="Rectangle 48"/>
            <p:cNvSpPr/>
            <p:nvPr/>
          </p:nvSpPr>
          <p:spPr>
            <a:xfrm>
              <a:off x="7618811" y="3988441"/>
              <a:ext cx="4325496" cy="1684807"/>
            </a:xfrm>
            <a:prstGeom prst="rect">
              <a:avLst/>
            </a:prstGeom>
            <a:solidFill>
              <a:srgbClr val="0072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530" b="1" kern="0">
                <a:solidFill>
                  <a:srgbClr val="FFFFFF"/>
                </a:solidFill>
                <a:latin typeface="Segoe UI"/>
              </a:endParaRPr>
            </a:p>
          </p:txBody>
        </p:sp>
        <p:sp>
          <p:nvSpPr>
            <p:cNvPr id="64" name="TextBox 63"/>
            <p:cNvSpPr txBox="1"/>
            <p:nvPr/>
          </p:nvSpPr>
          <p:spPr>
            <a:xfrm>
              <a:off x="7780914" y="4333144"/>
              <a:ext cx="1932003" cy="1285487"/>
            </a:xfrm>
            <a:prstGeom prst="rect">
              <a:avLst/>
            </a:prstGeom>
            <a:noFill/>
          </p:spPr>
          <p:txBody>
            <a:bodyPr wrap="square" lIns="124330" tIns="91427" rIns="124330" bIns="136762" rtlCol="0" anchor="t" anchorCtr="0">
              <a:noAutofit/>
            </a:bodyPr>
            <a:lstStyle/>
            <a:p>
              <a:pPr defTabSz="725149">
                <a:lnSpc>
                  <a:spcPct val="90000"/>
                </a:lnSpc>
                <a:spcBef>
                  <a:spcPct val="0"/>
                </a:spcBef>
                <a:spcAft>
                  <a:spcPts val="400"/>
                </a:spcAft>
                <a:defRPr/>
              </a:pPr>
              <a:r>
                <a:rPr lang="en-US" sz="1632" b="1" kern="0">
                  <a:gradFill>
                    <a:gsLst>
                      <a:gs pos="1250">
                        <a:srgbClr val="FFFFFF"/>
                      </a:gs>
                      <a:gs pos="100000">
                        <a:srgbClr val="FFFFFF"/>
                      </a:gs>
                    </a:gsLst>
                    <a:lin ang="5400000" scaled="0"/>
                  </a:gradFill>
                  <a:latin typeface="Segoe UI"/>
                </a:rPr>
                <a:t>First to move</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Basic web apps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Advanced portals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Any new solutions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Any re-architected solutions</a:t>
              </a:r>
            </a:p>
          </p:txBody>
        </p:sp>
        <p:sp>
          <p:nvSpPr>
            <p:cNvPr id="65" name="TextBox 64"/>
            <p:cNvSpPr txBox="1"/>
            <p:nvPr/>
          </p:nvSpPr>
          <p:spPr>
            <a:xfrm>
              <a:off x="9952037" y="4333144"/>
              <a:ext cx="1932002" cy="1285487"/>
            </a:xfrm>
            <a:prstGeom prst="rect">
              <a:avLst/>
            </a:prstGeom>
            <a:noFill/>
          </p:spPr>
          <p:txBody>
            <a:bodyPr wrap="square" lIns="124330" tIns="91427" rIns="124330" bIns="136762" rtlCol="0" anchor="t" anchorCtr="0">
              <a:noAutofit/>
            </a:bodyPr>
            <a:lstStyle/>
            <a:p>
              <a:pPr defTabSz="725149">
                <a:lnSpc>
                  <a:spcPct val="90000"/>
                </a:lnSpc>
                <a:spcBef>
                  <a:spcPct val="0"/>
                </a:spcBef>
                <a:spcAft>
                  <a:spcPts val="400"/>
                </a:spcAft>
                <a:defRPr/>
              </a:pPr>
              <a:r>
                <a:rPr lang="en-US" sz="1632" b="1" kern="0">
                  <a:gradFill>
                    <a:gsLst>
                      <a:gs pos="1250">
                        <a:srgbClr val="FFFFFF"/>
                      </a:gs>
                      <a:gs pos="100000">
                        <a:srgbClr val="FFFFFF"/>
                      </a:gs>
                    </a:gsLst>
                    <a:lin ang="5400000" scaled="0"/>
                  </a:gradFill>
                  <a:latin typeface="Segoe UI"/>
                </a:rPr>
                <a:t>Next to move</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High I/O OLTP</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Regulatory and</a:t>
              </a:r>
              <a:br>
                <a:rPr lang="en-US" sz="1122" kern="0">
                  <a:gradFill>
                    <a:gsLst>
                      <a:gs pos="1250">
                        <a:srgbClr val="FFFFFF"/>
                      </a:gs>
                      <a:gs pos="100000">
                        <a:srgbClr val="FFFFFF"/>
                      </a:gs>
                    </a:gsLst>
                    <a:lin ang="5400000" scaled="0"/>
                  </a:gradFill>
                  <a:latin typeface="Segoe UI"/>
                </a:rPr>
              </a:br>
              <a:r>
                <a:rPr lang="en-US" sz="1122" kern="0">
                  <a:gradFill>
                    <a:gsLst>
                      <a:gs pos="1250">
                        <a:srgbClr val="FFFFFF"/>
                      </a:gs>
                      <a:gs pos="100000">
                        <a:srgbClr val="FFFFFF"/>
                      </a:gs>
                    </a:gsLst>
                    <a:lin ang="5400000" scaled="0"/>
                  </a:gradFill>
                  <a:latin typeface="Segoe UI"/>
                </a:rPr>
                <a:t>high business impact</a:t>
              </a:r>
            </a:p>
          </p:txBody>
        </p:sp>
      </p:grpSp>
      <p:sp>
        <p:nvSpPr>
          <p:cNvPr id="76" name="Right Arrow 75"/>
          <p:cNvSpPr/>
          <p:nvPr/>
        </p:nvSpPr>
        <p:spPr>
          <a:xfrm>
            <a:off x="7618613" y="4002517"/>
            <a:ext cx="4523589" cy="400416"/>
          </a:xfrm>
          <a:prstGeom prst="rightArrow">
            <a:avLst>
              <a:gd name="adj1" fmla="val 66562"/>
              <a:gd name="adj2" fmla="val 51746"/>
            </a:avLst>
          </a:prstGeom>
          <a:solidFill>
            <a:srgbClr val="002050"/>
          </a:solidFill>
          <a:ln>
            <a:noFill/>
          </a:ln>
          <a:effectLst/>
        </p:spPr>
        <p:style>
          <a:lnRef idx="1">
            <a:schemeClr val="accent1"/>
          </a:lnRef>
          <a:fillRef idx="3">
            <a:schemeClr val="accent1"/>
          </a:fillRef>
          <a:effectRef idx="2">
            <a:schemeClr val="accent1"/>
          </a:effectRef>
          <a:fontRef idx="minor">
            <a:schemeClr val="lt1"/>
          </a:fontRef>
        </p:style>
        <p:txBody>
          <a:bodyPr lIns="274281" rtlCol="0" anchor="ctr"/>
          <a:lstStyle/>
          <a:p>
            <a:pPr defTabSz="932333">
              <a:lnSpc>
                <a:spcPct val="90000"/>
              </a:lnSpc>
              <a:defRPr/>
            </a:pPr>
            <a:r>
              <a:rPr lang="en-US" sz="1428" b="1" kern="0">
                <a:gradFill>
                  <a:gsLst>
                    <a:gs pos="0">
                      <a:srgbClr val="FFFFFF"/>
                    </a:gs>
                    <a:gs pos="100000">
                      <a:srgbClr val="FFFFFF"/>
                    </a:gs>
                  </a:gsLst>
                  <a:lin ang="0" scaled="0"/>
                </a:gradFill>
                <a:latin typeface="Segoe UI"/>
              </a:rPr>
              <a:t>Azure IT roadmap</a:t>
            </a:r>
          </a:p>
        </p:txBody>
      </p:sp>
      <p:sp>
        <p:nvSpPr>
          <p:cNvPr id="73" name="Rectangle 72"/>
          <p:cNvSpPr/>
          <p:nvPr/>
        </p:nvSpPr>
        <p:spPr>
          <a:xfrm>
            <a:off x="7618614" y="5760729"/>
            <a:ext cx="4324881" cy="930688"/>
          </a:xfrm>
          <a:prstGeom prst="rect">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lIns="274281" rtlCol="0" anchor="ctr"/>
          <a:lstStyle/>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HVA systems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PKI systems </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Legacy source control</a:t>
            </a:r>
          </a:p>
        </p:txBody>
      </p:sp>
      <p:sp>
        <p:nvSpPr>
          <p:cNvPr id="81" name="Rectangle 80"/>
          <p:cNvSpPr/>
          <p:nvPr/>
        </p:nvSpPr>
        <p:spPr>
          <a:xfrm>
            <a:off x="8643670" y="5897778"/>
            <a:ext cx="2328158" cy="702128"/>
          </a:xfrm>
          <a:prstGeom prst="rect">
            <a:avLst/>
          </a:prstGeom>
          <a:noFill/>
          <a:ln>
            <a:noFill/>
          </a:ln>
          <a:effectLst/>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93234" tIns="93234" rIns="93234" bIns="93234" numCol="1" spcCol="1270" anchor="t" anchorCtr="0">
            <a:noAutofit/>
          </a:bodyPr>
          <a:lstStyle/>
          <a:p>
            <a:pPr marL="137134" lvl="1" indent="-137134" defTabSz="634504">
              <a:lnSpc>
                <a:spcPct val="90000"/>
              </a:lnSpc>
              <a:spcBef>
                <a:spcPct val="0"/>
              </a:spcBef>
              <a:spcAft>
                <a:spcPct val="15000"/>
              </a:spcAft>
              <a:buFont typeface="Arial" panose="020B0604020202020204" pitchFamily="34" charset="0"/>
              <a:buChar char="•"/>
              <a:defRPr/>
            </a:pPr>
            <a:endParaRPr lang="en-US" sz="1122" kern="0">
              <a:gradFill>
                <a:gsLst>
                  <a:gs pos="0">
                    <a:srgbClr val="FFFFFF"/>
                  </a:gs>
                  <a:gs pos="100000">
                    <a:srgbClr val="FFFFFF"/>
                  </a:gs>
                </a:gsLst>
                <a:lin ang="0" scaled="0"/>
              </a:gradFill>
              <a:latin typeface="Segoe UI"/>
            </a:endParaRPr>
          </a:p>
        </p:txBody>
      </p:sp>
      <p:sp>
        <p:nvSpPr>
          <p:cNvPr id="46" name="Trapezoid 45"/>
          <p:cNvSpPr/>
          <p:nvPr/>
        </p:nvSpPr>
        <p:spPr bwMode="auto">
          <a:xfrm rot="10800000">
            <a:off x="2507752" y="5280938"/>
            <a:ext cx="2083429"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43" name="Trapezoid 42"/>
          <p:cNvSpPr/>
          <p:nvPr/>
        </p:nvSpPr>
        <p:spPr bwMode="auto">
          <a:xfrm rot="10800000">
            <a:off x="1269063" y="3595927"/>
            <a:ext cx="4558515"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6" name="TextBox 35"/>
          <p:cNvSpPr txBox="1"/>
          <p:nvPr/>
        </p:nvSpPr>
        <p:spPr>
          <a:xfrm>
            <a:off x="2341331" y="3600989"/>
            <a:ext cx="2507270"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Expose functionality in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existing SaaS/PaaS solution</a:t>
            </a:r>
          </a:p>
        </p:txBody>
      </p:sp>
      <p:sp>
        <p:nvSpPr>
          <p:cNvPr id="44" name="Trapezoid 43"/>
          <p:cNvSpPr/>
          <p:nvPr/>
        </p:nvSpPr>
        <p:spPr bwMode="auto">
          <a:xfrm rot="10800000">
            <a:off x="1681959" y="4157597"/>
            <a:ext cx="3733488"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7" name="TextBox 36"/>
          <p:cNvSpPr txBox="1"/>
          <p:nvPr/>
        </p:nvSpPr>
        <p:spPr>
          <a:xfrm>
            <a:off x="2189283" y="4262832"/>
            <a:ext cx="2811366" cy="327228"/>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Convert to Azure PaaS solution</a:t>
            </a:r>
          </a:p>
        </p:txBody>
      </p:sp>
      <p:sp>
        <p:nvSpPr>
          <p:cNvPr id="45" name="Trapezoid 44"/>
          <p:cNvSpPr/>
          <p:nvPr/>
        </p:nvSpPr>
        <p:spPr bwMode="auto">
          <a:xfrm rot="10800000">
            <a:off x="2094857" y="4719267"/>
            <a:ext cx="2908459"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8" name="TextBox 37"/>
          <p:cNvSpPr txBox="1"/>
          <p:nvPr/>
        </p:nvSpPr>
        <p:spPr>
          <a:xfrm>
            <a:off x="2492557" y="4722992"/>
            <a:ext cx="2204811"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Optimize for and move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to Azure IaaS VM</a:t>
            </a:r>
          </a:p>
        </p:txBody>
      </p:sp>
      <p:sp>
        <p:nvSpPr>
          <p:cNvPr id="39" name="TextBox 38"/>
          <p:cNvSpPr txBox="1"/>
          <p:nvPr/>
        </p:nvSpPr>
        <p:spPr>
          <a:xfrm>
            <a:off x="2775401" y="5298174"/>
            <a:ext cx="1639131" cy="509815"/>
          </a:xfrm>
          <a:prstGeom prst="rect">
            <a:avLst/>
          </a:prstGeom>
          <a:noFill/>
        </p:spPr>
        <p:txBody>
          <a:bodyPr wrap="none" lIns="124330" tIns="62165" rIns="124330" bIns="62165" rtlCol="0" anchor="ctr" anchorCtr="1">
            <a:spAutoFit/>
          </a:bodyPr>
          <a:lstStyle/>
          <a:p>
            <a:pPr algn="ctr" defTabSz="1243224">
              <a:lnSpc>
                <a:spcPct val="90000"/>
              </a:lnSpc>
              <a:defRPr/>
            </a:pPr>
            <a:r>
              <a:rPr lang="en-US" sz="1360" kern="0">
                <a:gradFill>
                  <a:gsLst>
                    <a:gs pos="1250">
                      <a:srgbClr val="FFFFFF"/>
                    </a:gs>
                    <a:gs pos="100000">
                      <a:srgbClr val="FFFFFF"/>
                    </a:gs>
                  </a:gsLst>
                  <a:lin ang="5400000" scaled="0"/>
                </a:gradFill>
                <a:latin typeface="Segoe UI"/>
              </a:rPr>
              <a:t>No change, lift ‘n </a:t>
            </a:r>
            <a:br>
              <a:rPr lang="en-US" sz="1360" kern="0">
                <a:gradFill>
                  <a:gsLst>
                    <a:gs pos="1250">
                      <a:srgbClr val="FFFFFF"/>
                    </a:gs>
                    <a:gs pos="100000">
                      <a:srgbClr val="FFFFFF"/>
                    </a:gs>
                  </a:gsLst>
                  <a:lin ang="5400000" scaled="0"/>
                </a:gradFill>
                <a:latin typeface="Segoe UI"/>
              </a:rPr>
            </a:br>
            <a:r>
              <a:rPr lang="en-US" sz="1360" kern="0">
                <a:gradFill>
                  <a:gsLst>
                    <a:gs pos="1250">
                      <a:srgbClr val="FFFFFF"/>
                    </a:gs>
                    <a:gs pos="100000">
                      <a:srgbClr val="FFFFFF"/>
                    </a:gs>
                  </a:gsLst>
                  <a:lin ang="5400000" scaled="0"/>
                </a:gradFill>
                <a:latin typeface="Segoe UI"/>
              </a:rPr>
              <a:t>shift to IaaS</a:t>
            </a:r>
          </a:p>
        </p:txBody>
      </p:sp>
      <p:sp>
        <p:nvSpPr>
          <p:cNvPr id="53" name="Rectangle 52"/>
          <p:cNvSpPr/>
          <p:nvPr/>
        </p:nvSpPr>
        <p:spPr>
          <a:xfrm>
            <a:off x="2910818" y="5842610"/>
            <a:ext cx="1272969" cy="861506"/>
          </a:xfrm>
          <a:prstGeom prst="rect">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r>
              <a:rPr lang="en-US" sz="1360" kern="0">
                <a:gradFill>
                  <a:gsLst>
                    <a:gs pos="1250">
                      <a:srgbClr val="FFFFFF"/>
                    </a:gs>
                    <a:gs pos="100000">
                      <a:srgbClr val="FFFFFF"/>
                    </a:gs>
                  </a:gsLst>
                  <a:lin ang="5400000" scaled="0"/>
                </a:gradFill>
                <a:latin typeface="Segoe UI"/>
              </a:rPr>
              <a:t>Remain </a:t>
            </a:r>
            <a:br>
              <a:rPr lang="en-US" sz="1360" kern="0">
                <a:gradFill>
                  <a:gsLst>
                    <a:gs pos="1250">
                      <a:srgbClr val="FFFFFF"/>
                    </a:gs>
                    <a:gs pos="100000">
                      <a:srgbClr val="FFFFFF"/>
                    </a:gs>
                  </a:gsLst>
                  <a:lin ang="5400000" scaled="0"/>
                </a:gradFill>
                <a:latin typeface="Segoe UI"/>
              </a:rPr>
            </a:br>
            <a:r>
              <a:rPr lang="en-US" sz="1360" kern="0">
                <a:gradFill>
                  <a:gsLst>
                    <a:gs pos="1250">
                      <a:srgbClr val="FFFFFF"/>
                    </a:gs>
                    <a:gs pos="100000">
                      <a:srgbClr val="FFFFFF"/>
                    </a:gs>
                  </a:gsLst>
                  <a:lin ang="5400000" scaled="0"/>
                </a:gradFill>
                <a:latin typeface="Segoe UI"/>
              </a:rPr>
              <a:t>on-premises</a:t>
            </a:r>
          </a:p>
        </p:txBody>
      </p:sp>
      <p:sp>
        <p:nvSpPr>
          <p:cNvPr id="86" name="Rectangle 85"/>
          <p:cNvSpPr/>
          <p:nvPr/>
        </p:nvSpPr>
        <p:spPr>
          <a:xfrm>
            <a:off x="286533" y="1985144"/>
            <a:ext cx="1459219" cy="376684"/>
          </a:xfrm>
          <a:prstGeom prst="rect">
            <a:avLst/>
          </a:prstGeom>
        </p:spPr>
        <p:txBody>
          <a:bodyPr wrap="none" lIns="182854">
            <a:spAutoFit/>
          </a:bodyPr>
          <a:lstStyle/>
          <a:p>
            <a:pPr defTabSz="932439">
              <a:lnSpc>
                <a:spcPct val="90000"/>
              </a:lnSpc>
              <a:defRPr/>
            </a:pPr>
            <a:r>
              <a:rPr lang="en-US" sz="2000" kern="0">
                <a:gradFill>
                  <a:gsLst>
                    <a:gs pos="1250">
                      <a:srgbClr val="5C2D91"/>
                    </a:gs>
                    <a:gs pos="100000">
                      <a:srgbClr val="5C2D91"/>
                    </a:gs>
                  </a:gsLst>
                  <a:lin ang="5400000" scaled="0"/>
                </a:gradFill>
                <a:latin typeface="Segoe Pro Display SemiLight" panose="020B0402040204020203" pitchFamily="34" charset="0"/>
              </a:rPr>
              <a:t>Approach:</a:t>
            </a:r>
          </a:p>
        </p:txBody>
      </p:sp>
      <p:cxnSp>
        <p:nvCxnSpPr>
          <p:cNvPr id="60" name="Straight Arrow Connector 59"/>
          <p:cNvCxnSpPr/>
          <p:nvPr/>
        </p:nvCxnSpPr>
        <p:spPr>
          <a:xfrm flipV="1">
            <a:off x="6247563" y="3342841"/>
            <a:ext cx="1330061" cy="1"/>
          </a:xfrm>
          <a:prstGeom prst="straightConnector1">
            <a:avLst/>
          </a:prstGeom>
          <a:ln w="25400">
            <a:solidFill>
              <a:schemeClr val="accent2">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V="1">
            <a:off x="5093257" y="4748792"/>
            <a:ext cx="2484368" cy="1"/>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a:off x="4313507" y="6274737"/>
            <a:ext cx="3264117" cy="0"/>
          </a:xfrm>
          <a:prstGeom prst="straightConnector1">
            <a:avLst/>
          </a:prstGeom>
          <a:ln w="25400">
            <a:solidFill>
              <a:srgbClr val="00206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6829099" y="3030518"/>
            <a:ext cx="890207" cy="339147"/>
          </a:xfrm>
          <a:prstGeom prst="rect">
            <a:avLst/>
          </a:prstGeom>
          <a:noFill/>
        </p:spPr>
        <p:txBody>
          <a:bodyPr wrap="square" rtlCol="0" anchor="ctr">
            <a:spAutoFit/>
          </a:bodyPr>
          <a:lstStyle/>
          <a:p>
            <a:pPr algn="ctr" defTabSz="932333">
              <a:lnSpc>
                <a:spcPct val="90000"/>
              </a:lnSpc>
              <a:defRPr/>
            </a:pPr>
            <a:r>
              <a:rPr lang="en-US" sz="1734" b="1" kern="0">
                <a:solidFill>
                  <a:srgbClr val="0078D7">
                    <a:lumMod val="60000"/>
                    <a:lumOff val="40000"/>
                  </a:srgbClr>
                </a:solidFill>
                <a:latin typeface="Segoe UI"/>
              </a:rPr>
              <a:t>15%</a:t>
            </a:r>
          </a:p>
        </p:txBody>
      </p:sp>
      <p:sp>
        <p:nvSpPr>
          <p:cNvPr id="71" name="TextBox 70"/>
          <p:cNvSpPr txBox="1"/>
          <p:nvPr/>
        </p:nvSpPr>
        <p:spPr>
          <a:xfrm>
            <a:off x="6824184" y="4421585"/>
            <a:ext cx="890207" cy="339147"/>
          </a:xfrm>
          <a:prstGeom prst="rect">
            <a:avLst/>
          </a:prstGeom>
          <a:noFill/>
        </p:spPr>
        <p:txBody>
          <a:bodyPr wrap="square" rtlCol="0" anchor="ctr">
            <a:spAutoFit/>
          </a:bodyPr>
          <a:lstStyle/>
          <a:p>
            <a:pPr algn="ctr" defTabSz="932333">
              <a:lnSpc>
                <a:spcPct val="90000"/>
              </a:lnSpc>
              <a:defRPr/>
            </a:pPr>
            <a:r>
              <a:rPr lang="en-US" sz="1734" b="1" kern="0">
                <a:gradFill>
                  <a:gsLst>
                    <a:gs pos="1250">
                      <a:srgbClr val="0078D7"/>
                    </a:gs>
                    <a:gs pos="100000">
                      <a:srgbClr val="0078D7"/>
                    </a:gs>
                  </a:gsLst>
                  <a:lin ang="5400000" scaled="0"/>
                </a:gradFill>
                <a:latin typeface="Segoe UI"/>
              </a:rPr>
              <a:t>50%</a:t>
            </a:r>
          </a:p>
        </p:txBody>
      </p:sp>
      <p:sp>
        <p:nvSpPr>
          <p:cNvPr id="72" name="TextBox 71"/>
          <p:cNvSpPr txBox="1"/>
          <p:nvPr/>
        </p:nvSpPr>
        <p:spPr>
          <a:xfrm>
            <a:off x="6809437" y="5960115"/>
            <a:ext cx="890207" cy="339147"/>
          </a:xfrm>
          <a:prstGeom prst="rect">
            <a:avLst/>
          </a:prstGeom>
          <a:noFill/>
        </p:spPr>
        <p:txBody>
          <a:bodyPr wrap="square" rtlCol="0" anchor="ctr">
            <a:spAutoFit/>
          </a:bodyPr>
          <a:lstStyle/>
          <a:p>
            <a:pPr algn="ctr" defTabSz="932333">
              <a:lnSpc>
                <a:spcPct val="90000"/>
              </a:lnSpc>
              <a:defRPr/>
            </a:pPr>
            <a:r>
              <a:rPr lang="en-US" sz="1734" b="1" kern="0">
                <a:gradFill>
                  <a:gsLst>
                    <a:gs pos="1250">
                      <a:srgbClr val="002050"/>
                    </a:gs>
                    <a:gs pos="100000">
                      <a:srgbClr val="002050"/>
                    </a:gs>
                  </a:gsLst>
                  <a:lin ang="5400000" scaled="0"/>
                </a:gradFill>
                <a:latin typeface="Segoe UI"/>
              </a:rPr>
              <a:t>5%</a:t>
            </a:r>
          </a:p>
        </p:txBody>
      </p:sp>
    </p:spTree>
    <p:extLst>
      <p:ext uri="{BB962C8B-B14F-4D97-AF65-F5344CB8AC3E}">
        <p14:creationId xmlns:p14="http://schemas.microsoft.com/office/powerpoint/2010/main" val="371759066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B15F91-1568-4C05-BF9E-A712D663FDA1}"/>
              </a:ext>
            </a:extLst>
          </p:cNvPr>
          <p:cNvSpPr>
            <a:spLocks noGrp="1"/>
          </p:cNvSpPr>
          <p:nvPr>
            <p:ph type="title"/>
          </p:nvPr>
        </p:nvSpPr>
        <p:spPr>
          <a:xfrm>
            <a:off x="275545" y="2571882"/>
            <a:ext cx="6750824" cy="1915840"/>
          </a:xfrm>
        </p:spPr>
        <p:txBody>
          <a:bodyPr/>
          <a:lstStyle/>
          <a:p>
            <a:r>
              <a:rPr lang="en-US"/>
              <a:t>Lift and Shift</a:t>
            </a:r>
            <a:br>
              <a:rPr lang="en-US"/>
            </a:br>
            <a:r>
              <a:rPr lang="en-US" sz="3599"/>
              <a:t>(Apps, Virtual Machines, Workloads)</a:t>
            </a:r>
          </a:p>
        </p:txBody>
      </p:sp>
      <p:sp>
        <p:nvSpPr>
          <p:cNvPr id="265" name="Rectangle 264">
            <a:extLst>
              <a:ext uri="{FF2B5EF4-FFF2-40B4-BE49-F238E27FC236}">
                <a16:creationId xmlns:a16="http://schemas.microsoft.com/office/drawing/2014/main" id="{E4ECED19-C19E-4A72-8AC3-CFB0EE5B17DC}"/>
              </a:ext>
            </a:extLst>
          </p:cNvPr>
          <p:cNvSpPr/>
          <p:nvPr/>
        </p:nvSpPr>
        <p:spPr bwMode="auto">
          <a:xfrm>
            <a:off x="7026370" y="497"/>
            <a:ext cx="5409224" cy="699353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6" name="Rectangle 117">
            <a:extLst>
              <a:ext uri="{FF2B5EF4-FFF2-40B4-BE49-F238E27FC236}">
                <a16:creationId xmlns:a16="http://schemas.microsoft.com/office/drawing/2014/main" id="{17E92F02-4EC7-4950-A7F8-27DAE813CA0F}"/>
              </a:ext>
            </a:extLst>
          </p:cNvPr>
          <p:cNvSpPr>
            <a:spLocks noChangeArrowheads="1"/>
          </p:cNvSpPr>
          <p:nvPr/>
        </p:nvSpPr>
        <p:spPr bwMode="auto">
          <a:xfrm>
            <a:off x="5539466" y="4802612"/>
            <a:ext cx="678773" cy="2186952"/>
          </a:xfrm>
          <a:prstGeom prst="rect">
            <a:avLst/>
          </a:prstGeom>
          <a:solidFill>
            <a:srgbClr val="045BA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67" name="Isosceles Triangle 266">
            <a:extLst>
              <a:ext uri="{FF2B5EF4-FFF2-40B4-BE49-F238E27FC236}">
                <a16:creationId xmlns:a16="http://schemas.microsoft.com/office/drawing/2014/main" id="{4008CD10-CF86-4F32-AD5D-FA58F53C599A}"/>
              </a:ext>
            </a:extLst>
          </p:cNvPr>
          <p:cNvSpPr/>
          <p:nvPr/>
        </p:nvSpPr>
        <p:spPr bwMode="auto">
          <a:xfrm rot="10800000" flipH="1">
            <a:off x="4908744" y="5380724"/>
            <a:ext cx="547032" cy="643203"/>
          </a:xfrm>
          <a:prstGeom prst="triangle">
            <a:avLst>
              <a:gd name="adj" fmla="val 0"/>
            </a:avLst>
          </a:prstGeom>
          <a:solidFill>
            <a:schemeClr val="accent2">
              <a:alpha val="6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8" name="Rectangle 42">
            <a:extLst>
              <a:ext uri="{FF2B5EF4-FFF2-40B4-BE49-F238E27FC236}">
                <a16:creationId xmlns:a16="http://schemas.microsoft.com/office/drawing/2014/main" id="{44727367-1340-40DC-9FCD-4C853B6CA488}"/>
              </a:ext>
            </a:extLst>
          </p:cNvPr>
          <p:cNvSpPr>
            <a:spLocks noChangeArrowheads="1"/>
          </p:cNvSpPr>
          <p:nvPr/>
        </p:nvSpPr>
        <p:spPr bwMode="auto">
          <a:xfrm>
            <a:off x="4535147" y="5718339"/>
            <a:ext cx="660121" cy="1271227"/>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69" name="Freeform 46">
            <a:extLst>
              <a:ext uri="{FF2B5EF4-FFF2-40B4-BE49-F238E27FC236}">
                <a16:creationId xmlns:a16="http://schemas.microsoft.com/office/drawing/2014/main" id="{8A424F6D-20B9-4E4F-977B-2F44F40C4834}"/>
              </a:ext>
            </a:extLst>
          </p:cNvPr>
          <p:cNvSpPr>
            <a:spLocks/>
          </p:cNvSpPr>
          <p:nvPr/>
        </p:nvSpPr>
        <p:spPr bwMode="auto">
          <a:xfrm>
            <a:off x="4907324" y="5059750"/>
            <a:ext cx="637145" cy="1929815"/>
          </a:xfrm>
          <a:custGeom>
            <a:avLst/>
            <a:gdLst>
              <a:gd name="T0" fmla="*/ 0 w 416"/>
              <a:gd name="T1" fmla="*/ 630 h 1260"/>
              <a:gd name="T2" fmla="*/ 0 w 416"/>
              <a:gd name="T3" fmla="*/ 1260 h 1260"/>
              <a:gd name="T4" fmla="*/ 416 w 416"/>
              <a:gd name="T5" fmla="*/ 1260 h 1260"/>
              <a:gd name="T6" fmla="*/ 416 w 416"/>
              <a:gd name="T7" fmla="*/ 0 h 1260"/>
              <a:gd name="T8" fmla="*/ 0 w 416"/>
              <a:gd name="T9" fmla="*/ 630 h 1260"/>
            </a:gdLst>
            <a:ahLst/>
            <a:cxnLst>
              <a:cxn ang="0">
                <a:pos x="T0" y="T1"/>
              </a:cxn>
              <a:cxn ang="0">
                <a:pos x="T2" y="T3"/>
              </a:cxn>
              <a:cxn ang="0">
                <a:pos x="T4" y="T5"/>
              </a:cxn>
              <a:cxn ang="0">
                <a:pos x="T6" y="T7"/>
              </a:cxn>
              <a:cxn ang="0">
                <a:pos x="T8" y="T9"/>
              </a:cxn>
            </a:cxnLst>
            <a:rect l="0" t="0" r="r" b="b"/>
            <a:pathLst>
              <a:path w="416" h="1260">
                <a:moveTo>
                  <a:pt x="0" y="630"/>
                </a:moveTo>
                <a:lnTo>
                  <a:pt x="0" y="1260"/>
                </a:lnTo>
                <a:lnTo>
                  <a:pt x="416" y="1260"/>
                </a:lnTo>
                <a:lnTo>
                  <a:pt x="416" y="0"/>
                </a:lnTo>
                <a:lnTo>
                  <a:pt x="0" y="630"/>
                </a:lnTo>
                <a:close/>
              </a:path>
            </a:pathLst>
          </a:cu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0" name="Rectangle 100">
            <a:extLst>
              <a:ext uri="{FF2B5EF4-FFF2-40B4-BE49-F238E27FC236}">
                <a16:creationId xmlns:a16="http://schemas.microsoft.com/office/drawing/2014/main" id="{57B581A8-69CE-4FF8-A510-1776087A9DF6}"/>
              </a:ext>
            </a:extLst>
          </p:cNvPr>
          <p:cNvSpPr>
            <a:spLocks noChangeArrowheads="1"/>
          </p:cNvSpPr>
          <p:nvPr/>
        </p:nvSpPr>
        <p:spPr bwMode="auto">
          <a:xfrm>
            <a:off x="5377525" y="5516168"/>
            <a:ext cx="94959"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1" name="Rectangle 102">
            <a:extLst>
              <a:ext uri="{FF2B5EF4-FFF2-40B4-BE49-F238E27FC236}">
                <a16:creationId xmlns:a16="http://schemas.microsoft.com/office/drawing/2014/main" id="{9FC7A7FD-034E-4A5A-8987-F97902D44E2F}"/>
              </a:ext>
            </a:extLst>
          </p:cNvPr>
          <p:cNvSpPr>
            <a:spLocks noChangeArrowheads="1"/>
          </p:cNvSpPr>
          <p:nvPr/>
        </p:nvSpPr>
        <p:spPr bwMode="auto">
          <a:xfrm>
            <a:off x="5176886" y="5788792"/>
            <a:ext cx="90364"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2" name="Rectangle 103">
            <a:extLst>
              <a:ext uri="{FF2B5EF4-FFF2-40B4-BE49-F238E27FC236}">
                <a16:creationId xmlns:a16="http://schemas.microsoft.com/office/drawing/2014/main" id="{A4640114-6B29-4415-BEBB-A8BC890F17F4}"/>
              </a:ext>
            </a:extLst>
          </p:cNvPr>
          <p:cNvSpPr>
            <a:spLocks noChangeArrowheads="1"/>
          </p:cNvSpPr>
          <p:nvPr/>
        </p:nvSpPr>
        <p:spPr bwMode="auto">
          <a:xfrm>
            <a:off x="5377525" y="5788792"/>
            <a:ext cx="94959"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3" name="Rectangle 104">
            <a:extLst>
              <a:ext uri="{FF2B5EF4-FFF2-40B4-BE49-F238E27FC236}">
                <a16:creationId xmlns:a16="http://schemas.microsoft.com/office/drawing/2014/main" id="{368F53E0-2FD4-42D2-8555-62B1D52AD037}"/>
              </a:ext>
            </a:extLst>
          </p:cNvPr>
          <p:cNvSpPr>
            <a:spLocks noChangeArrowheads="1"/>
          </p:cNvSpPr>
          <p:nvPr/>
        </p:nvSpPr>
        <p:spPr bwMode="auto">
          <a:xfrm>
            <a:off x="4971651" y="6062948"/>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4" name="Rectangle 105">
            <a:extLst>
              <a:ext uri="{FF2B5EF4-FFF2-40B4-BE49-F238E27FC236}">
                <a16:creationId xmlns:a16="http://schemas.microsoft.com/office/drawing/2014/main" id="{B7630F1A-13C0-49A3-8299-05D1BB08D091}"/>
              </a:ext>
            </a:extLst>
          </p:cNvPr>
          <p:cNvSpPr>
            <a:spLocks noChangeArrowheads="1"/>
          </p:cNvSpPr>
          <p:nvPr/>
        </p:nvSpPr>
        <p:spPr bwMode="auto">
          <a:xfrm>
            <a:off x="5176886" y="6062948"/>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5" name="Rectangle 106">
            <a:extLst>
              <a:ext uri="{FF2B5EF4-FFF2-40B4-BE49-F238E27FC236}">
                <a16:creationId xmlns:a16="http://schemas.microsoft.com/office/drawing/2014/main" id="{BF188CBB-B15D-4C5B-AF6E-289BF6BAC490}"/>
              </a:ext>
            </a:extLst>
          </p:cNvPr>
          <p:cNvSpPr>
            <a:spLocks noChangeArrowheads="1"/>
          </p:cNvSpPr>
          <p:nvPr/>
        </p:nvSpPr>
        <p:spPr bwMode="auto">
          <a:xfrm>
            <a:off x="5377525" y="6062948"/>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6" name="Rectangle 107">
            <a:extLst>
              <a:ext uri="{FF2B5EF4-FFF2-40B4-BE49-F238E27FC236}">
                <a16:creationId xmlns:a16="http://schemas.microsoft.com/office/drawing/2014/main" id="{F5B255EC-4E7E-4522-A7B3-9F791C57E765}"/>
              </a:ext>
            </a:extLst>
          </p:cNvPr>
          <p:cNvSpPr>
            <a:spLocks noChangeArrowheads="1"/>
          </p:cNvSpPr>
          <p:nvPr/>
        </p:nvSpPr>
        <p:spPr bwMode="auto">
          <a:xfrm>
            <a:off x="4971651" y="6335573"/>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7" name="Rectangle 108">
            <a:extLst>
              <a:ext uri="{FF2B5EF4-FFF2-40B4-BE49-F238E27FC236}">
                <a16:creationId xmlns:a16="http://schemas.microsoft.com/office/drawing/2014/main" id="{C285E3DD-B190-4AFD-BED2-4B95344504C7}"/>
              </a:ext>
            </a:extLst>
          </p:cNvPr>
          <p:cNvSpPr>
            <a:spLocks noChangeArrowheads="1"/>
          </p:cNvSpPr>
          <p:nvPr/>
        </p:nvSpPr>
        <p:spPr bwMode="auto">
          <a:xfrm>
            <a:off x="5176886" y="6335573"/>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8" name="Rectangle 109">
            <a:extLst>
              <a:ext uri="{FF2B5EF4-FFF2-40B4-BE49-F238E27FC236}">
                <a16:creationId xmlns:a16="http://schemas.microsoft.com/office/drawing/2014/main" id="{C5AE7EE5-90A9-4D9A-90F9-CB24C6CE945F}"/>
              </a:ext>
            </a:extLst>
          </p:cNvPr>
          <p:cNvSpPr>
            <a:spLocks noChangeArrowheads="1"/>
          </p:cNvSpPr>
          <p:nvPr/>
        </p:nvSpPr>
        <p:spPr bwMode="auto">
          <a:xfrm>
            <a:off x="5377525" y="6335573"/>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9" name="Rectangle 110">
            <a:extLst>
              <a:ext uri="{FF2B5EF4-FFF2-40B4-BE49-F238E27FC236}">
                <a16:creationId xmlns:a16="http://schemas.microsoft.com/office/drawing/2014/main" id="{E92A5D44-DC9E-467B-9B1C-79CE2A19BFD9}"/>
              </a:ext>
            </a:extLst>
          </p:cNvPr>
          <p:cNvSpPr>
            <a:spLocks noChangeArrowheads="1"/>
          </p:cNvSpPr>
          <p:nvPr/>
        </p:nvSpPr>
        <p:spPr bwMode="auto">
          <a:xfrm>
            <a:off x="4971651" y="6608197"/>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0" name="Rectangle 111">
            <a:extLst>
              <a:ext uri="{FF2B5EF4-FFF2-40B4-BE49-F238E27FC236}">
                <a16:creationId xmlns:a16="http://schemas.microsoft.com/office/drawing/2014/main" id="{E99F5A43-CBDF-47E9-A332-3FC129C69DB6}"/>
              </a:ext>
            </a:extLst>
          </p:cNvPr>
          <p:cNvSpPr>
            <a:spLocks noChangeArrowheads="1"/>
          </p:cNvSpPr>
          <p:nvPr/>
        </p:nvSpPr>
        <p:spPr bwMode="auto">
          <a:xfrm>
            <a:off x="5176886" y="6608197"/>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1" name="Rectangle 112">
            <a:extLst>
              <a:ext uri="{FF2B5EF4-FFF2-40B4-BE49-F238E27FC236}">
                <a16:creationId xmlns:a16="http://schemas.microsoft.com/office/drawing/2014/main" id="{412F21F0-B0BA-488A-BD32-7417496F27D0}"/>
              </a:ext>
            </a:extLst>
          </p:cNvPr>
          <p:cNvSpPr>
            <a:spLocks noChangeArrowheads="1"/>
          </p:cNvSpPr>
          <p:nvPr/>
        </p:nvSpPr>
        <p:spPr bwMode="auto">
          <a:xfrm>
            <a:off x="5377525" y="6608197"/>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2" name="Rectangle 116">
            <a:extLst>
              <a:ext uri="{FF2B5EF4-FFF2-40B4-BE49-F238E27FC236}">
                <a16:creationId xmlns:a16="http://schemas.microsoft.com/office/drawing/2014/main" id="{DC76C98B-91A2-469C-AB38-AA2AE05617A6}"/>
              </a:ext>
            </a:extLst>
          </p:cNvPr>
          <p:cNvSpPr>
            <a:spLocks noChangeArrowheads="1"/>
          </p:cNvSpPr>
          <p:nvPr/>
        </p:nvSpPr>
        <p:spPr bwMode="auto">
          <a:xfrm>
            <a:off x="3713874" y="5718337"/>
            <a:ext cx="567959" cy="1271228"/>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3" name="Rectangle 117">
            <a:extLst>
              <a:ext uri="{FF2B5EF4-FFF2-40B4-BE49-F238E27FC236}">
                <a16:creationId xmlns:a16="http://schemas.microsoft.com/office/drawing/2014/main" id="{276F6509-CC38-4BF3-83BB-840DFF10A61C}"/>
              </a:ext>
            </a:extLst>
          </p:cNvPr>
          <p:cNvSpPr>
            <a:spLocks noChangeArrowheads="1"/>
          </p:cNvSpPr>
          <p:nvPr/>
        </p:nvSpPr>
        <p:spPr bwMode="auto">
          <a:xfrm>
            <a:off x="4107168" y="5494855"/>
            <a:ext cx="678773" cy="1494711"/>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284" name="Group 283">
            <a:extLst>
              <a:ext uri="{FF2B5EF4-FFF2-40B4-BE49-F238E27FC236}">
                <a16:creationId xmlns:a16="http://schemas.microsoft.com/office/drawing/2014/main" id="{8F1B9AC0-90DF-4C5A-B485-8B0EBB9C158E}"/>
              </a:ext>
            </a:extLst>
          </p:cNvPr>
          <p:cNvGrpSpPr/>
          <p:nvPr/>
        </p:nvGrpSpPr>
        <p:grpSpPr>
          <a:xfrm>
            <a:off x="5661464" y="4802611"/>
            <a:ext cx="454408" cy="2186953"/>
            <a:chOff x="8546306" y="746197"/>
            <a:chExt cx="424695" cy="2545519"/>
          </a:xfrm>
        </p:grpSpPr>
        <p:sp>
          <p:nvSpPr>
            <p:cNvPr id="285" name="Line 160">
              <a:extLst>
                <a:ext uri="{FF2B5EF4-FFF2-40B4-BE49-F238E27FC236}">
                  <a16:creationId xmlns:a16="http://schemas.microsoft.com/office/drawing/2014/main" id="{18DEF30F-F91C-4BD7-BAE3-826F4D453542}"/>
                </a:ext>
              </a:extLst>
            </p:cNvPr>
            <p:cNvSpPr>
              <a:spLocks noChangeShapeType="1"/>
            </p:cNvSpPr>
            <p:nvPr/>
          </p:nvSpPr>
          <p:spPr bwMode="auto">
            <a:xfrm>
              <a:off x="8971001"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6" name="Line 161">
              <a:extLst>
                <a:ext uri="{FF2B5EF4-FFF2-40B4-BE49-F238E27FC236}">
                  <a16:creationId xmlns:a16="http://schemas.microsoft.com/office/drawing/2014/main" id="{99518154-8620-4C80-9347-466A7A3DE668}"/>
                </a:ext>
              </a:extLst>
            </p:cNvPr>
            <p:cNvSpPr>
              <a:spLocks noChangeShapeType="1"/>
            </p:cNvSpPr>
            <p:nvPr/>
          </p:nvSpPr>
          <p:spPr bwMode="auto">
            <a:xfrm>
              <a:off x="8866155"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7" name="Line 162">
              <a:extLst>
                <a:ext uri="{FF2B5EF4-FFF2-40B4-BE49-F238E27FC236}">
                  <a16:creationId xmlns:a16="http://schemas.microsoft.com/office/drawing/2014/main" id="{22F69542-1CF7-4FF1-998B-06B21D9089C4}"/>
                </a:ext>
              </a:extLst>
            </p:cNvPr>
            <p:cNvSpPr>
              <a:spLocks noChangeShapeType="1"/>
            </p:cNvSpPr>
            <p:nvPr/>
          </p:nvSpPr>
          <p:spPr bwMode="auto">
            <a:xfrm>
              <a:off x="8757327"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8" name="Line 163">
              <a:extLst>
                <a:ext uri="{FF2B5EF4-FFF2-40B4-BE49-F238E27FC236}">
                  <a16:creationId xmlns:a16="http://schemas.microsoft.com/office/drawing/2014/main" id="{7FFB0484-E870-40FE-9668-5B88180EC4A1}"/>
                </a:ext>
              </a:extLst>
            </p:cNvPr>
            <p:cNvSpPr>
              <a:spLocks noChangeShapeType="1"/>
            </p:cNvSpPr>
            <p:nvPr/>
          </p:nvSpPr>
          <p:spPr bwMode="auto">
            <a:xfrm>
              <a:off x="8651153"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9" name="Line 164">
              <a:extLst>
                <a:ext uri="{FF2B5EF4-FFF2-40B4-BE49-F238E27FC236}">
                  <a16:creationId xmlns:a16="http://schemas.microsoft.com/office/drawing/2014/main" id="{1172FDEB-0A22-45FF-830C-21FCE5486686}"/>
                </a:ext>
              </a:extLst>
            </p:cNvPr>
            <p:cNvSpPr>
              <a:spLocks noChangeShapeType="1"/>
            </p:cNvSpPr>
            <p:nvPr/>
          </p:nvSpPr>
          <p:spPr bwMode="auto">
            <a:xfrm>
              <a:off x="8546306"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sp>
        <p:nvSpPr>
          <p:cNvPr id="290" name="Freeform 5">
            <a:extLst>
              <a:ext uri="{FF2B5EF4-FFF2-40B4-BE49-F238E27FC236}">
                <a16:creationId xmlns:a16="http://schemas.microsoft.com/office/drawing/2014/main" id="{B51AE4B5-11F9-4506-B0D0-FF969D0A6B3C}"/>
              </a:ext>
            </a:extLst>
          </p:cNvPr>
          <p:cNvSpPr>
            <a:spLocks/>
          </p:cNvSpPr>
          <p:nvPr/>
        </p:nvSpPr>
        <p:spPr bwMode="auto">
          <a:xfrm>
            <a:off x="1765" y="4330885"/>
            <a:ext cx="3712109" cy="2658680"/>
          </a:xfrm>
          <a:custGeom>
            <a:avLst/>
            <a:gdLst>
              <a:gd name="T0" fmla="*/ 2339 w 2339"/>
              <a:gd name="T1" fmla="*/ 1336 h 1946"/>
              <a:gd name="T2" fmla="*/ 2230 w 2339"/>
              <a:gd name="T3" fmla="*/ 1268 h 1946"/>
              <a:gd name="T4" fmla="*/ 2230 w 2339"/>
              <a:gd name="T5" fmla="*/ 681 h 1946"/>
              <a:gd name="T6" fmla="*/ 2166 w 2339"/>
              <a:gd name="T7" fmla="*/ 681 h 1946"/>
              <a:gd name="T8" fmla="*/ 2166 w 2339"/>
              <a:gd name="T9" fmla="*/ 1134 h 1946"/>
              <a:gd name="T10" fmla="*/ 2131 w 2339"/>
              <a:gd name="T11" fmla="*/ 1155 h 1946"/>
              <a:gd name="T12" fmla="*/ 2131 w 2339"/>
              <a:gd name="T13" fmla="*/ 603 h 1946"/>
              <a:gd name="T14" fmla="*/ 2025 w 2339"/>
              <a:gd name="T15" fmla="*/ 603 h 1946"/>
              <a:gd name="T16" fmla="*/ 2025 w 2339"/>
              <a:gd name="T17" fmla="*/ 512 h 1946"/>
              <a:gd name="T18" fmla="*/ 1965 w 2339"/>
              <a:gd name="T19" fmla="*/ 512 h 1946"/>
              <a:gd name="T20" fmla="*/ 1965 w 2339"/>
              <a:gd name="T21" fmla="*/ 371 h 1946"/>
              <a:gd name="T22" fmla="*/ 1927 w 2339"/>
              <a:gd name="T23" fmla="*/ 371 h 1946"/>
              <a:gd name="T24" fmla="*/ 1927 w 2339"/>
              <a:gd name="T25" fmla="*/ 511 h 1946"/>
              <a:gd name="T26" fmla="*/ 1858 w 2339"/>
              <a:gd name="T27" fmla="*/ 511 h 1946"/>
              <a:gd name="T28" fmla="*/ 1858 w 2339"/>
              <a:gd name="T29" fmla="*/ 601 h 1946"/>
              <a:gd name="T30" fmla="*/ 1735 w 2339"/>
              <a:gd name="T31" fmla="*/ 601 h 1946"/>
              <a:gd name="T32" fmla="*/ 1735 w 2339"/>
              <a:gd name="T33" fmla="*/ 1140 h 1946"/>
              <a:gd name="T34" fmla="*/ 1542 w 2339"/>
              <a:gd name="T35" fmla="*/ 1140 h 1946"/>
              <a:gd name="T36" fmla="*/ 1542 w 2339"/>
              <a:gd name="T37" fmla="*/ 914 h 1946"/>
              <a:gd name="T38" fmla="*/ 1383 w 2339"/>
              <a:gd name="T39" fmla="*/ 914 h 1946"/>
              <a:gd name="T40" fmla="*/ 1383 w 2339"/>
              <a:gd name="T41" fmla="*/ 1253 h 1946"/>
              <a:gd name="T42" fmla="*/ 1315 w 2339"/>
              <a:gd name="T43" fmla="*/ 1253 h 1946"/>
              <a:gd name="T44" fmla="*/ 1315 w 2339"/>
              <a:gd name="T45" fmla="*/ 1114 h 1946"/>
              <a:gd name="T46" fmla="*/ 1126 w 2339"/>
              <a:gd name="T47" fmla="*/ 1114 h 1946"/>
              <a:gd name="T48" fmla="*/ 1126 w 2339"/>
              <a:gd name="T49" fmla="*/ 725 h 1946"/>
              <a:gd name="T50" fmla="*/ 817 w 2339"/>
              <a:gd name="T51" fmla="*/ 725 h 1946"/>
              <a:gd name="T52" fmla="*/ 817 w 2339"/>
              <a:gd name="T53" fmla="*/ 1301 h 1946"/>
              <a:gd name="T54" fmla="*/ 779 w 2339"/>
              <a:gd name="T55" fmla="*/ 1277 h 1946"/>
              <a:gd name="T56" fmla="*/ 779 w 2339"/>
              <a:gd name="T57" fmla="*/ 0 h 1946"/>
              <a:gd name="T58" fmla="*/ 673 w 2339"/>
              <a:gd name="T59" fmla="*/ 0 h 1946"/>
              <a:gd name="T60" fmla="*/ 673 w 2339"/>
              <a:gd name="T61" fmla="*/ 535 h 1946"/>
              <a:gd name="T62" fmla="*/ 416 w 2339"/>
              <a:gd name="T63" fmla="*/ 535 h 1946"/>
              <a:gd name="T64" fmla="*/ 416 w 2339"/>
              <a:gd name="T65" fmla="*/ 1216 h 1946"/>
              <a:gd name="T66" fmla="*/ 370 w 2339"/>
              <a:gd name="T67" fmla="*/ 1216 h 1946"/>
              <a:gd name="T68" fmla="*/ 370 w 2339"/>
              <a:gd name="T69" fmla="*/ 211 h 1946"/>
              <a:gd name="T70" fmla="*/ 0 w 2339"/>
              <a:gd name="T71" fmla="*/ 211 h 1946"/>
              <a:gd name="T72" fmla="*/ 0 w 2339"/>
              <a:gd name="T73" fmla="*/ 1946 h 1946"/>
              <a:gd name="T74" fmla="*/ 2339 w 2339"/>
              <a:gd name="T75" fmla="*/ 1946 h 1946"/>
              <a:gd name="T76" fmla="*/ 2339 w 2339"/>
              <a:gd name="T77" fmla="*/ 1336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39" h="1946">
                <a:moveTo>
                  <a:pt x="2339" y="1336"/>
                </a:moveTo>
                <a:lnTo>
                  <a:pt x="2230" y="1268"/>
                </a:lnTo>
                <a:lnTo>
                  <a:pt x="2230" y="681"/>
                </a:lnTo>
                <a:lnTo>
                  <a:pt x="2166" y="681"/>
                </a:lnTo>
                <a:lnTo>
                  <a:pt x="2166" y="1134"/>
                </a:lnTo>
                <a:lnTo>
                  <a:pt x="2131" y="1155"/>
                </a:lnTo>
                <a:lnTo>
                  <a:pt x="2131" y="603"/>
                </a:lnTo>
                <a:lnTo>
                  <a:pt x="2025" y="603"/>
                </a:lnTo>
                <a:lnTo>
                  <a:pt x="2025" y="512"/>
                </a:lnTo>
                <a:lnTo>
                  <a:pt x="1965" y="512"/>
                </a:lnTo>
                <a:lnTo>
                  <a:pt x="1965" y="371"/>
                </a:lnTo>
                <a:lnTo>
                  <a:pt x="1927" y="371"/>
                </a:lnTo>
                <a:lnTo>
                  <a:pt x="1927" y="511"/>
                </a:lnTo>
                <a:lnTo>
                  <a:pt x="1858" y="511"/>
                </a:lnTo>
                <a:lnTo>
                  <a:pt x="1858" y="601"/>
                </a:lnTo>
                <a:lnTo>
                  <a:pt x="1735" y="601"/>
                </a:lnTo>
                <a:lnTo>
                  <a:pt x="1735" y="1140"/>
                </a:lnTo>
                <a:lnTo>
                  <a:pt x="1542" y="1140"/>
                </a:lnTo>
                <a:lnTo>
                  <a:pt x="1542" y="914"/>
                </a:lnTo>
                <a:lnTo>
                  <a:pt x="1383" y="914"/>
                </a:lnTo>
                <a:lnTo>
                  <a:pt x="1383" y="1253"/>
                </a:lnTo>
                <a:lnTo>
                  <a:pt x="1315" y="1253"/>
                </a:lnTo>
                <a:lnTo>
                  <a:pt x="1315" y="1114"/>
                </a:lnTo>
                <a:lnTo>
                  <a:pt x="1126" y="1114"/>
                </a:lnTo>
                <a:lnTo>
                  <a:pt x="1126" y="725"/>
                </a:lnTo>
                <a:lnTo>
                  <a:pt x="817" y="725"/>
                </a:lnTo>
                <a:lnTo>
                  <a:pt x="817" y="1301"/>
                </a:lnTo>
                <a:lnTo>
                  <a:pt x="779" y="1277"/>
                </a:lnTo>
                <a:lnTo>
                  <a:pt x="779" y="0"/>
                </a:lnTo>
                <a:lnTo>
                  <a:pt x="673" y="0"/>
                </a:lnTo>
                <a:lnTo>
                  <a:pt x="673" y="535"/>
                </a:lnTo>
                <a:lnTo>
                  <a:pt x="416" y="535"/>
                </a:lnTo>
                <a:lnTo>
                  <a:pt x="416" y="1216"/>
                </a:lnTo>
                <a:lnTo>
                  <a:pt x="370" y="1216"/>
                </a:lnTo>
                <a:lnTo>
                  <a:pt x="370" y="211"/>
                </a:lnTo>
                <a:lnTo>
                  <a:pt x="0" y="211"/>
                </a:lnTo>
                <a:lnTo>
                  <a:pt x="0" y="1946"/>
                </a:lnTo>
                <a:lnTo>
                  <a:pt x="2339" y="1946"/>
                </a:lnTo>
                <a:lnTo>
                  <a:pt x="2339" y="1336"/>
                </a:lnTo>
                <a:close/>
              </a:path>
            </a:pathLst>
          </a:cu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1" name="Rectangle 14">
            <a:extLst>
              <a:ext uri="{FF2B5EF4-FFF2-40B4-BE49-F238E27FC236}">
                <a16:creationId xmlns:a16="http://schemas.microsoft.com/office/drawing/2014/main" id="{A2BB91A6-3604-4C23-81B6-9402996DAA49}"/>
              </a:ext>
            </a:extLst>
          </p:cNvPr>
          <p:cNvSpPr>
            <a:spLocks noChangeArrowheads="1"/>
          </p:cNvSpPr>
          <p:nvPr/>
        </p:nvSpPr>
        <p:spPr bwMode="auto">
          <a:xfrm>
            <a:off x="457249"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2" name="Rectangle 15">
            <a:extLst>
              <a:ext uri="{FF2B5EF4-FFF2-40B4-BE49-F238E27FC236}">
                <a16:creationId xmlns:a16="http://schemas.microsoft.com/office/drawing/2014/main" id="{C2C1E0AB-16B5-45B3-A3B5-EB7BCF2F3192}"/>
              </a:ext>
            </a:extLst>
          </p:cNvPr>
          <p:cNvSpPr>
            <a:spLocks noChangeArrowheads="1"/>
          </p:cNvSpPr>
          <p:nvPr/>
        </p:nvSpPr>
        <p:spPr bwMode="auto">
          <a:xfrm>
            <a:off x="325524"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3" name="Rectangle 16">
            <a:extLst>
              <a:ext uri="{FF2B5EF4-FFF2-40B4-BE49-F238E27FC236}">
                <a16:creationId xmlns:a16="http://schemas.microsoft.com/office/drawing/2014/main" id="{6A98C25F-A73B-48CE-B50D-B5C12E0958CE}"/>
              </a:ext>
            </a:extLst>
          </p:cNvPr>
          <p:cNvSpPr>
            <a:spLocks noChangeArrowheads="1"/>
          </p:cNvSpPr>
          <p:nvPr/>
        </p:nvSpPr>
        <p:spPr bwMode="auto">
          <a:xfrm>
            <a:off x="193799"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4" name="Rectangle 17">
            <a:extLst>
              <a:ext uri="{FF2B5EF4-FFF2-40B4-BE49-F238E27FC236}">
                <a16:creationId xmlns:a16="http://schemas.microsoft.com/office/drawing/2014/main" id="{1E2EC8E2-FE1D-4247-8FF2-E51AAEC200C9}"/>
              </a:ext>
            </a:extLst>
          </p:cNvPr>
          <p:cNvSpPr>
            <a:spLocks noChangeArrowheads="1"/>
          </p:cNvSpPr>
          <p:nvPr/>
        </p:nvSpPr>
        <p:spPr bwMode="auto">
          <a:xfrm>
            <a:off x="60487"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5" name="Rectangle 18">
            <a:extLst>
              <a:ext uri="{FF2B5EF4-FFF2-40B4-BE49-F238E27FC236}">
                <a16:creationId xmlns:a16="http://schemas.microsoft.com/office/drawing/2014/main" id="{D0E8B38B-E93D-4056-A5EB-BA3A731CE7B3}"/>
              </a:ext>
            </a:extLst>
          </p:cNvPr>
          <p:cNvSpPr>
            <a:spLocks noChangeArrowheads="1"/>
          </p:cNvSpPr>
          <p:nvPr/>
        </p:nvSpPr>
        <p:spPr bwMode="auto">
          <a:xfrm>
            <a:off x="457249"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6" name="Rectangle 19">
            <a:extLst>
              <a:ext uri="{FF2B5EF4-FFF2-40B4-BE49-F238E27FC236}">
                <a16:creationId xmlns:a16="http://schemas.microsoft.com/office/drawing/2014/main" id="{1E475A38-1FE7-48DC-8C8D-6CC45D3F7920}"/>
              </a:ext>
            </a:extLst>
          </p:cNvPr>
          <p:cNvSpPr>
            <a:spLocks noChangeArrowheads="1"/>
          </p:cNvSpPr>
          <p:nvPr/>
        </p:nvSpPr>
        <p:spPr bwMode="auto">
          <a:xfrm>
            <a:off x="325524"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7" name="Rectangle 20">
            <a:extLst>
              <a:ext uri="{FF2B5EF4-FFF2-40B4-BE49-F238E27FC236}">
                <a16:creationId xmlns:a16="http://schemas.microsoft.com/office/drawing/2014/main" id="{F74A751C-C403-4272-98CA-2B532E6FC83B}"/>
              </a:ext>
            </a:extLst>
          </p:cNvPr>
          <p:cNvSpPr>
            <a:spLocks noChangeArrowheads="1"/>
          </p:cNvSpPr>
          <p:nvPr/>
        </p:nvSpPr>
        <p:spPr bwMode="auto">
          <a:xfrm>
            <a:off x="193799"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8" name="Rectangle 21">
            <a:extLst>
              <a:ext uri="{FF2B5EF4-FFF2-40B4-BE49-F238E27FC236}">
                <a16:creationId xmlns:a16="http://schemas.microsoft.com/office/drawing/2014/main" id="{413DDCCD-FB2D-4D33-8F10-C829ABA3899B}"/>
              </a:ext>
            </a:extLst>
          </p:cNvPr>
          <p:cNvSpPr>
            <a:spLocks noChangeArrowheads="1"/>
          </p:cNvSpPr>
          <p:nvPr/>
        </p:nvSpPr>
        <p:spPr bwMode="auto">
          <a:xfrm>
            <a:off x="60487"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9" name="Rectangle 22">
            <a:extLst>
              <a:ext uri="{FF2B5EF4-FFF2-40B4-BE49-F238E27FC236}">
                <a16:creationId xmlns:a16="http://schemas.microsoft.com/office/drawing/2014/main" id="{B9AE7542-A02F-499D-9820-CB6C78093F22}"/>
              </a:ext>
            </a:extLst>
          </p:cNvPr>
          <p:cNvSpPr>
            <a:spLocks noChangeArrowheads="1"/>
          </p:cNvSpPr>
          <p:nvPr/>
        </p:nvSpPr>
        <p:spPr bwMode="auto">
          <a:xfrm>
            <a:off x="457249"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0" name="Rectangle 23">
            <a:extLst>
              <a:ext uri="{FF2B5EF4-FFF2-40B4-BE49-F238E27FC236}">
                <a16:creationId xmlns:a16="http://schemas.microsoft.com/office/drawing/2014/main" id="{8DBC7C93-1479-4B3E-93E0-0ADA79C309D5}"/>
              </a:ext>
            </a:extLst>
          </p:cNvPr>
          <p:cNvSpPr>
            <a:spLocks noChangeArrowheads="1"/>
          </p:cNvSpPr>
          <p:nvPr/>
        </p:nvSpPr>
        <p:spPr bwMode="auto">
          <a:xfrm>
            <a:off x="325524"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1" name="Rectangle 24">
            <a:extLst>
              <a:ext uri="{FF2B5EF4-FFF2-40B4-BE49-F238E27FC236}">
                <a16:creationId xmlns:a16="http://schemas.microsoft.com/office/drawing/2014/main" id="{64668EDB-B92D-47CB-836A-4EBF404B8098}"/>
              </a:ext>
            </a:extLst>
          </p:cNvPr>
          <p:cNvSpPr>
            <a:spLocks noChangeArrowheads="1"/>
          </p:cNvSpPr>
          <p:nvPr/>
        </p:nvSpPr>
        <p:spPr bwMode="auto">
          <a:xfrm>
            <a:off x="193799"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2" name="Rectangle 25">
            <a:extLst>
              <a:ext uri="{FF2B5EF4-FFF2-40B4-BE49-F238E27FC236}">
                <a16:creationId xmlns:a16="http://schemas.microsoft.com/office/drawing/2014/main" id="{46AFAE31-94B8-4F13-90C0-20CC6F5AB95C}"/>
              </a:ext>
            </a:extLst>
          </p:cNvPr>
          <p:cNvSpPr>
            <a:spLocks noChangeArrowheads="1"/>
          </p:cNvSpPr>
          <p:nvPr/>
        </p:nvSpPr>
        <p:spPr bwMode="auto">
          <a:xfrm>
            <a:off x="60487"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3" name="Rectangle 26">
            <a:extLst>
              <a:ext uri="{FF2B5EF4-FFF2-40B4-BE49-F238E27FC236}">
                <a16:creationId xmlns:a16="http://schemas.microsoft.com/office/drawing/2014/main" id="{A9346258-E38D-4A4E-8409-09A0F2F824BB}"/>
              </a:ext>
            </a:extLst>
          </p:cNvPr>
          <p:cNvSpPr>
            <a:spLocks noChangeArrowheads="1"/>
          </p:cNvSpPr>
          <p:nvPr/>
        </p:nvSpPr>
        <p:spPr bwMode="auto">
          <a:xfrm>
            <a:off x="457249"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4" name="Rectangle 27">
            <a:extLst>
              <a:ext uri="{FF2B5EF4-FFF2-40B4-BE49-F238E27FC236}">
                <a16:creationId xmlns:a16="http://schemas.microsoft.com/office/drawing/2014/main" id="{371E200D-98F9-429F-8AB5-079EC0754E14}"/>
              </a:ext>
            </a:extLst>
          </p:cNvPr>
          <p:cNvSpPr>
            <a:spLocks noChangeArrowheads="1"/>
          </p:cNvSpPr>
          <p:nvPr/>
        </p:nvSpPr>
        <p:spPr bwMode="auto">
          <a:xfrm>
            <a:off x="325524"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5" name="Rectangle 28">
            <a:extLst>
              <a:ext uri="{FF2B5EF4-FFF2-40B4-BE49-F238E27FC236}">
                <a16:creationId xmlns:a16="http://schemas.microsoft.com/office/drawing/2014/main" id="{65187428-761A-4CA4-8EC5-FC5D47DD9CCC}"/>
              </a:ext>
            </a:extLst>
          </p:cNvPr>
          <p:cNvSpPr>
            <a:spLocks noChangeArrowheads="1"/>
          </p:cNvSpPr>
          <p:nvPr/>
        </p:nvSpPr>
        <p:spPr bwMode="auto">
          <a:xfrm>
            <a:off x="193799"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6" name="Rectangle 29">
            <a:extLst>
              <a:ext uri="{FF2B5EF4-FFF2-40B4-BE49-F238E27FC236}">
                <a16:creationId xmlns:a16="http://schemas.microsoft.com/office/drawing/2014/main" id="{FAABB749-1CD7-4A49-BD70-6FFA3F3C10E7}"/>
              </a:ext>
            </a:extLst>
          </p:cNvPr>
          <p:cNvSpPr>
            <a:spLocks noChangeArrowheads="1"/>
          </p:cNvSpPr>
          <p:nvPr/>
        </p:nvSpPr>
        <p:spPr bwMode="auto">
          <a:xfrm>
            <a:off x="60487"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7" name="Rectangle 30">
            <a:extLst>
              <a:ext uri="{FF2B5EF4-FFF2-40B4-BE49-F238E27FC236}">
                <a16:creationId xmlns:a16="http://schemas.microsoft.com/office/drawing/2014/main" id="{FD8CC899-97F6-46B8-BB7B-9C2896CACADA}"/>
              </a:ext>
            </a:extLst>
          </p:cNvPr>
          <p:cNvSpPr>
            <a:spLocks noChangeArrowheads="1"/>
          </p:cNvSpPr>
          <p:nvPr/>
        </p:nvSpPr>
        <p:spPr bwMode="auto">
          <a:xfrm>
            <a:off x="457249"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8" name="Rectangle 31">
            <a:extLst>
              <a:ext uri="{FF2B5EF4-FFF2-40B4-BE49-F238E27FC236}">
                <a16:creationId xmlns:a16="http://schemas.microsoft.com/office/drawing/2014/main" id="{085E6BA7-89EB-4C82-BA93-672F2F4B4733}"/>
              </a:ext>
            </a:extLst>
          </p:cNvPr>
          <p:cNvSpPr>
            <a:spLocks noChangeArrowheads="1"/>
          </p:cNvSpPr>
          <p:nvPr/>
        </p:nvSpPr>
        <p:spPr bwMode="auto">
          <a:xfrm>
            <a:off x="325524"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9" name="Rectangle 32">
            <a:extLst>
              <a:ext uri="{FF2B5EF4-FFF2-40B4-BE49-F238E27FC236}">
                <a16:creationId xmlns:a16="http://schemas.microsoft.com/office/drawing/2014/main" id="{9B8DC736-CEC0-4174-BEFF-D5761016B3BF}"/>
              </a:ext>
            </a:extLst>
          </p:cNvPr>
          <p:cNvSpPr>
            <a:spLocks noChangeArrowheads="1"/>
          </p:cNvSpPr>
          <p:nvPr/>
        </p:nvSpPr>
        <p:spPr bwMode="auto">
          <a:xfrm>
            <a:off x="193799"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0" name="Rectangle 33">
            <a:extLst>
              <a:ext uri="{FF2B5EF4-FFF2-40B4-BE49-F238E27FC236}">
                <a16:creationId xmlns:a16="http://schemas.microsoft.com/office/drawing/2014/main" id="{32E91993-C6F7-4ABC-8B88-2F4A3632EBFE}"/>
              </a:ext>
            </a:extLst>
          </p:cNvPr>
          <p:cNvSpPr>
            <a:spLocks noChangeArrowheads="1"/>
          </p:cNvSpPr>
          <p:nvPr/>
        </p:nvSpPr>
        <p:spPr bwMode="auto">
          <a:xfrm>
            <a:off x="60487"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1" name="Rectangle 34">
            <a:extLst>
              <a:ext uri="{FF2B5EF4-FFF2-40B4-BE49-F238E27FC236}">
                <a16:creationId xmlns:a16="http://schemas.microsoft.com/office/drawing/2014/main" id="{119E0D7A-0432-45AF-97AA-DF2F6BBAAF7F}"/>
              </a:ext>
            </a:extLst>
          </p:cNvPr>
          <p:cNvSpPr>
            <a:spLocks noChangeArrowheads="1"/>
          </p:cNvSpPr>
          <p:nvPr/>
        </p:nvSpPr>
        <p:spPr bwMode="auto">
          <a:xfrm>
            <a:off x="457249"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2" name="Rectangle 35">
            <a:extLst>
              <a:ext uri="{FF2B5EF4-FFF2-40B4-BE49-F238E27FC236}">
                <a16:creationId xmlns:a16="http://schemas.microsoft.com/office/drawing/2014/main" id="{83E247A4-15A9-4C19-A236-D2B238E2537A}"/>
              </a:ext>
            </a:extLst>
          </p:cNvPr>
          <p:cNvSpPr>
            <a:spLocks noChangeArrowheads="1"/>
          </p:cNvSpPr>
          <p:nvPr/>
        </p:nvSpPr>
        <p:spPr bwMode="auto">
          <a:xfrm>
            <a:off x="325524"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3" name="Rectangle 36">
            <a:extLst>
              <a:ext uri="{FF2B5EF4-FFF2-40B4-BE49-F238E27FC236}">
                <a16:creationId xmlns:a16="http://schemas.microsoft.com/office/drawing/2014/main" id="{78EDBE77-29BD-48D8-AA2C-3D4BC203B50A}"/>
              </a:ext>
            </a:extLst>
          </p:cNvPr>
          <p:cNvSpPr>
            <a:spLocks noChangeArrowheads="1"/>
          </p:cNvSpPr>
          <p:nvPr/>
        </p:nvSpPr>
        <p:spPr bwMode="auto">
          <a:xfrm>
            <a:off x="193799"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4" name="Rectangle 37">
            <a:extLst>
              <a:ext uri="{FF2B5EF4-FFF2-40B4-BE49-F238E27FC236}">
                <a16:creationId xmlns:a16="http://schemas.microsoft.com/office/drawing/2014/main" id="{74E48C37-15AA-46CC-8D3D-32194680A1E7}"/>
              </a:ext>
            </a:extLst>
          </p:cNvPr>
          <p:cNvSpPr>
            <a:spLocks noChangeArrowheads="1"/>
          </p:cNvSpPr>
          <p:nvPr/>
        </p:nvSpPr>
        <p:spPr bwMode="auto">
          <a:xfrm>
            <a:off x="60487"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5" name="Rectangle 38">
            <a:extLst>
              <a:ext uri="{FF2B5EF4-FFF2-40B4-BE49-F238E27FC236}">
                <a16:creationId xmlns:a16="http://schemas.microsoft.com/office/drawing/2014/main" id="{2187FC50-70C7-466D-9B04-FBED601359F9}"/>
              </a:ext>
            </a:extLst>
          </p:cNvPr>
          <p:cNvSpPr>
            <a:spLocks noChangeArrowheads="1"/>
          </p:cNvSpPr>
          <p:nvPr/>
        </p:nvSpPr>
        <p:spPr bwMode="auto">
          <a:xfrm>
            <a:off x="457249"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6" name="Rectangle 39">
            <a:extLst>
              <a:ext uri="{FF2B5EF4-FFF2-40B4-BE49-F238E27FC236}">
                <a16:creationId xmlns:a16="http://schemas.microsoft.com/office/drawing/2014/main" id="{678A853C-AFBA-4657-8FC9-6AB3A12515C9}"/>
              </a:ext>
            </a:extLst>
          </p:cNvPr>
          <p:cNvSpPr>
            <a:spLocks noChangeArrowheads="1"/>
          </p:cNvSpPr>
          <p:nvPr/>
        </p:nvSpPr>
        <p:spPr bwMode="auto">
          <a:xfrm>
            <a:off x="325524"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7" name="Rectangle 40">
            <a:extLst>
              <a:ext uri="{FF2B5EF4-FFF2-40B4-BE49-F238E27FC236}">
                <a16:creationId xmlns:a16="http://schemas.microsoft.com/office/drawing/2014/main" id="{981E180E-0FAD-483B-9924-72A73599BF37}"/>
              </a:ext>
            </a:extLst>
          </p:cNvPr>
          <p:cNvSpPr>
            <a:spLocks noChangeArrowheads="1"/>
          </p:cNvSpPr>
          <p:nvPr/>
        </p:nvSpPr>
        <p:spPr bwMode="auto">
          <a:xfrm>
            <a:off x="193799"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8" name="Rectangle 41">
            <a:extLst>
              <a:ext uri="{FF2B5EF4-FFF2-40B4-BE49-F238E27FC236}">
                <a16:creationId xmlns:a16="http://schemas.microsoft.com/office/drawing/2014/main" id="{D8EB9FE5-3FAB-4138-9E99-C970539E74A7}"/>
              </a:ext>
            </a:extLst>
          </p:cNvPr>
          <p:cNvSpPr>
            <a:spLocks noChangeArrowheads="1"/>
          </p:cNvSpPr>
          <p:nvPr/>
        </p:nvSpPr>
        <p:spPr bwMode="auto">
          <a:xfrm>
            <a:off x="60487"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9" name="Rectangle 42">
            <a:extLst>
              <a:ext uri="{FF2B5EF4-FFF2-40B4-BE49-F238E27FC236}">
                <a16:creationId xmlns:a16="http://schemas.microsoft.com/office/drawing/2014/main" id="{B8BFD321-DE5F-46FE-B0E1-B447460E56DB}"/>
              </a:ext>
            </a:extLst>
          </p:cNvPr>
          <p:cNvSpPr>
            <a:spLocks noChangeArrowheads="1"/>
          </p:cNvSpPr>
          <p:nvPr/>
        </p:nvSpPr>
        <p:spPr bwMode="auto">
          <a:xfrm>
            <a:off x="457249"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0" name="Rectangle 43">
            <a:extLst>
              <a:ext uri="{FF2B5EF4-FFF2-40B4-BE49-F238E27FC236}">
                <a16:creationId xmlns:a16="http://schemas.microsoft.com/office/drawing/2014/main" id="{3F72498F-29A7-411F-9228-5C7E00C85987}"/>
              </a:ext>
            </a:extLst>
          </p:cNvPr>
          <p:cNvSpPr>
            <a:spLocks noChangeArrowheads="1"/>
          </p:cNvSpPr>
          <p:nvPr/>
        </p:nvSpPr>
        <p:spPr bwMode="auto">
          <a:xfrm>
            <a:off x="325524"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1" name="Rectangle 44">
            <a:extLst>
              <a:ext uri="{FF2B5EF4-FFF2-40B4-BE49-F238E27FC236}">
                <a16:creationId xmlns:a16="http://schemas.microsoft.com/office/drawing/2014/main" id="{C9B52BDD-0A18-46CC-883A-38C207F43F3B}"/>
              </a:ext>
            </a:extLst>
          </p:cNvPr>
          <p:cNvSpPr>
            <a:spLocks noChangeArrowheads="1"/>
          </p:cNvSpPr>
          <p:nvPr/>
        </p:nvSpPr>
        <p:spPr bwMode="auto">
          <a:xfrm>
            <a:off x="193799"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2" name="Rectangle 45">
            <a:extLst>
              <a:ext uri="{FF2B5EF4-FFF2-40B4-BE49-F238E27FC236}">
                <a16:creationId xmlns:a16="http://schemas.microsoft.com/office/drawing/2014/main" id="{3EC1679E-FD5C-46ED-B5A2-3F1591B7EE3B}"/>
              </a:ext>
            </a:extLst>
          </p:cNvPr>
          <p:cNvSpPr>
            <a:spLocks noChangeArrowheads="1"/>
          </p:cNvSpPr>
          <p:nvPr/>
        </p:nvSpPr>
        <p:spPr bwMode="auto">
          <a:xfrm>
            <a:off x="60487"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3" name="Rectangle 46">
            <a:extLst>
              <a:ext uri="{FF2B5EF4-FFF2-40B4-BE49-F238E27FC236}">
                <a16:creationId xmlns:a16="http://schemas.microsoft.com/office/drawing/2014/main" id="{F950F8ED-269C-45F7-950A-35C432F1DBFC}"/>
              </a:ext>
            </a:extLst>
          </p:cNvPr>
          <p:cNvSpPr>
            <a:spLocks noChangeArrowheads="1"/>
          </p:cNvSpPr>
          <p:nvPr/>
        </p:nvSpPr>
        <p:spPr bwMode="auto">
          <a:xfrm>
            <a:off x="457249"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4" name="Rectangle 47">
            <a:extLst>
              <a:ext uri="{FF2B5EF4-FFF2-40B4-BE49-F238E27FC236}">
                <a16:creationId xmlns:a16="http://schemas.microsoft.com/office/drawing/2014/main" id="{0D01D5C0-DF87-4A10-8057-B61CF5EAEC1E}"/>
              </a:ext>
            </a:extLst>
          </p:cNvPr>
          <p:cNvSpPr>
            <a:spLocks noChangeArrowheads="1"/>
          </p:cNvSpPr>
          <p:nvPr/>
        </p:nvSpPr>
        <p:spPr bwMode="auto">
          <a:xfrm>
            <a:off x="325524"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5" name="Rectangle 48">
            <a:extLst>
              <a:ext uri="{FF2B5EF4-FFF2-40B4-BE49-F238E27FC236}">
                <a16:creationId xmlns:a16="http://schemas.microsoft.com/office/drawing/2014/main" id="{0E1B3726-7647-4948-8C81-7D3B52A88DA4}"/>
              </a:ext>
            </a:extLst>
          </p:cNvPr>
          <p:cNvSpPr>
            <a:spLocks noChangeArrowheads="1"/>
          </p:cNvSpPr>
          <p:nvPr/>
        </p:nvSpPr>
        <p:spPr bwMode="auto">
          <a:xfrm>
            <a:off x="193799"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6" name="Rectangle 49">
            <a:extLst>
              <a:ext uri="{FF2B5EF4-FFF2-40B4-BE49-F238E27FC236}">
                <a16:creationId xmlns:a16="http://schemas.microsoft.com/office/drawing/2014/main" id="{4692BEEE-3054-435C-A85D-A1DBA607736C}"/>
              </a:ext>
            </a:extLst>
          </p:cNvPr>
          <p:cNvSpPr>
            <a:spLocks noChangeArrowheads="1"/>
          </p:cNvSpPr>
          <p:nvPr/>
        </p:nvSpPr>
        <p:spPr bwMode="auto">
          <a:xfrm>
            <a:off x="60487"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8" name="Rectangle 60">
            <a:extLst>
              <a:ext uri="{FF2B5EF4-FFF2-40B4-BE49-F238E27FC236}">
                <a16:creationId xmlns:a16="http://schemas.microsoft.com/office/drawing/2014/main" id="{08D43266-F41F-47BF-AB3A-06DC99BF6835}"/>
              </a:ext>
            </a:extLst>
          </p:cNvPr>
          <p:cNvSpPr>
            <a:spLocks noChangeArrowheads="1"/>
          </p:cNvSpPr>
          <p:nvPr/>
        </p:nvSpPr>
        <p:spPr bwMode="auto">
          <a:xfrm>
            <a:off x="733395" y="5232702"/>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9" name="Rectangle 61">
            <a:extLst>
              <a:ext uri="{FF2B5EF4-FFF2-40B4-BE49-F238E27FC236}">
                <a16:creationId xmlns:a16="http://schemas.microsoft.com/office/drawing/2014/main" id="{48C39FCC-FE13-4D53-ABE2-54658C25B613}"/>
              </a:ext>
            </a:extLst>
          </p:cNvPr>
          <p:cNvSpPr>
            <a:spLocks noChangeArrowheads="1"/>
          </p:cNvSpPr>
          <p:nvPr/>
        </p:nvSpPr>
        <p:spPr bwMode="auto">
          <a:xfrm>
            <a:off x="895274" y="5232702"/>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0" name="Rectangle 62">
            <a:extLst>
              <a:ext uri="{FF2B5EF4-FFF2-40B4-BE49-F238E27FC236}">
                <a16:creationId xmlns:a16="http://schemas.microsoft.com/office/drawing/2014/main" id="{6A611E6E-113C-452C-9999-52B62C0AD89B}"/>
              </a:ext>
            </a:extLst>
          </p:cNvPr>
          <p:cNvSpPr>
            <a:spLocks noChangeArrowheads="1"/>
          </p:cNvSpPr>
          <p:nvPr/>
        </p:nvSpPr>
        <p:spPr bwMode="auto">
          <a:xfrm>
            <a:off x="1285690"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1" name="Rectangle 63">
            <a:extLst>
              <a:ext uri="{FF2B5EF4-FFF2-40B4-BE49-F238E27FC236}">
                <a16:creationId xmlns:a16="http://schemas.microsoft.com/office/drawing/2014/main" id="{E3382414-37E6-4BA6-89B0-4A4F2CDDBF36}"/>
              </a:ext>
            </a:extLst>
          </p:cNvPr>
          <p:cNvSpPr>
            <a:spLocks noChangeArrowheads="1"/>
          </p:cNvSpPr>
          <p:nvPr/>
        </p:nvSpPr>
        <p:spPr bwMode="auto">
          <a:xfrm>
            <a:off x="1449155"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2" name="Rectangle 64">
            <a:extLst>
              <a:ext uri="{FF2B5EF4-FFF2-40B4-BE49-F238E27FC236}">
                <a16:creationId xmlns:a16="http://schemas.microsoft.com/office/drawing/2014/main" id="{43F66F2E-4531-44AC-B9CD-9481B43D692C}"/>
              </a:ext>
            </a:extLst>
          </p:cNvPr>
          <p:cNvSpPr>
            <a:spLocks noChangeArrowheads="1"/>
          </p:cNvSpPr>
          <p:nvPr/>
        </p:nvSpPr>
        <p:spPr bwMode="auto">
          <a:xfrm>
            <a:off x="1612622"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3" name="Rectangle 65">
            <a:extLst>
              <a:ext uri="{FF2B5EF4-FFF2-40B4-BE49-F238E27FC236}">
                <a16:creationId xmlns:a16="http://schemas.microsoft.com/office/drawing/2014/main" id="{3C5271D7-90ED-40D9-870D-F1E039C81178}"/>
              </a:ext>
            </a:extLst>
          </p:cNvPr>
          <p:cNvSpPr>
            <a:spLocks noChangeArrowheads="1"/>
          </p:cNvSpPr>
          <p:nvPr/>
        </p:nvSpPr>
        <p:spPr bwMode="auto">
          <a:xfrm>
            <a:off x="733395" y="5419973"/>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4" name="Rectangle 66">
            <a:extLst>
              <a:ext uri="{FF2B5EF4-FFF2-40B4-BE49-F238E27FC236}">
                <a16:creationId xmlns:a16="http://schemas.microsoft.com/office/drawing/2014/main" id="{983A4C34-E5B9-426F-AECC-13F87215C4A0}"/>
              </a:ext>
            </a:extLst>
          </p:cNvPr>
          <p:cNvSpPr>
            <a:spLocks noChangeArrowheads="1"/>
          </p:cNvSpPr>
          <p:nvPr/>
        </p:nvSpPr>
        <p:spPr bwMode="auto">
          <a:xfrm>
            <a:off x="895274" y="5419973"/>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5" name="Rectangle 67">
            <a:extLst>
              <a:ext uri="{FF2B5EF4-FFF2-40B4-BE49-F238E27FC236}">
                <a16:creationId xmlns:a16="http://schemas.microsoft.com/office/drawing/2014/main" id="{12572027-1FFF-43F5-B52D-A133BCE631E6}"/>
              </a:ext>
            </a:extLst>
          </p:cNvPr>
          <p:cNvSpPr>
            <a:spLocks noChangeArrowheads="1"/>
          </p:cNvSpPr>
          <p:nvPr/>
        </p:nvSpPr>
        <p:spPr bwMode="auto">
          <a:xfrm>
            <a:off x="1266642"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6" name="Rectangle 68">
            <a:extLst>
              <a:ext uri="{FF2B5EF4-FFF2-40B4-BE49-F238E27FC236}">
                <a16:creationId xmlns:a16="http://schemas.microsoft.com/office/drawing/2014/main" id="{31821C3D-8D07-4328-B28A-95ECB0B912A0}"/>
              </a:ext>
            </a:extLst>
          </p:cNvPr>
          <p:cNvSpPr>
            <a:spLocks noChangeArrowheads="1"/>
          </p:cNvSpPr>
          <p:nvPr/>
        </p:nvSpPr>
        <p:spPr bwMode="auto">
          <a:xfrm>
            <a:off x="1430109"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7" name="Rectangle 69">
            <a:extLst>
              <a:ext uri="{FF2B5EF4-FFF2-40B4-BE49-F238E27FC236}">
                <a16:creationId xmlns:a16="http://schemas.microsoft.com/office/drawing/2014/main" id="{68B9C334-BFEC-45C8-AB32-06C884FF2883}"/>
              </a:ext>
            </a:extLst>
          </p:cNvPr>
          <p:cNvSpPr>
            <a:spLocks noChangeArrowheads="1"/>
          </p:cNvSpPr>
          <p:nvPr/>
        </p:nvSpPr>
        <p:spPr bwMode="auto">
          <a:xfrm>
            <a:off x="1593576"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8" name="Rectangle 70">
            <a:extLst>
              <a:ext uri="{FF2B5EF4-FFF2-40B4-BE49-F238E27FC236}">
                <a16:creationId xmlns:a16="http://schemas.microsoft.com/office/drawing/2014/main" id="{39B5B156-3041-4E8E-97E0-B576E6457D63}"/>
              </a:ext>
            </a:extLst>
          </p:cNvPr>
          <p:cNvSpPr>
            <a:spLocks noChangeArrowheads="1"/>
          </p:cNvSpPr>
          <p:nvPr/>
        </p:nvSpPr>
        <p:spPr bwMode="auto">
          <a:xfrm>
            <a:off x="733395" y="5607246"/>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9" name="Rectangle 71">
            <a:extLst>
              <a:ext uri="{FF2B5EF4-FFF2-40B4-BE49-F238E27FC236}">
                <a16:creationId xmlns:a16="http://schemas.microsoft.com/office/drawing/2014/main" id="{926C56E5-EE8C-4E9D-8BA3-7F40501C018B}"/>
              </a:ext>
            </a:extLst>
          </p:cNvPr>
          <p:cNvSpPr>
            <a:spLocks noChangeArrowheads="1"/>
          </p:cNvSpPr>
          <p:nvPr/>
        </p:nvSpPr>
        <p:spPr bwMode="auto">
          <a:xfrm>
            <a:off x="895274" y="5607246"/>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0" name="Rectangle 72">
            <a:extLst>
              <a:ext uri="{FF2B5EF4-FFF2-40B4-BE49-F238E27FC236}">
                <a16:creationId xmlns:a16="http://schemas.microsoft.com/office/drawing/2014/main" id="{41EE08AE-D006-4C98-BBAC-A34EA3A55F9C}"/>
              </a:ext>
            </a:extLst>
          </p:cNvPr>
          <p:cNvSpPr>
            <a:spLocks noChangeArrowheads="1"/>
          </p:cNvSpPr>
          <p:nvPr/>
        </p:nvSpPr>
        <p:spPr bwMode="auto">
          <a:xfrm>
            <a:off x="1266642"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1" name="Rectangle 73">
            <a:extLst>
              <a:ext uri="{FF2B5EF4-FFF2-40B4-BE49-F238E27FC236}">
                <a16:creationId xmlns:a16="http://schemas.microsoft.com/office/drawing/2014/main" id="{C039C938-DF75-4A75-8D2A-F61EEE90A7E4}"/>
              </a:ext>
            </a:extLst>
          </p:cNvPr>
          <p:cNvSpPr>
            <a:spLocks noChangeArrowheads="1"/>
          </p:cNvSpPr>
          <p:nvPr/>
        </p:nvSpPr>
        <p:spPr bwMode="auto">
          <a:xfrm>
            <a:off x="1430109"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2" name="Rectangle 74">
            <a:extLst>
              <a:ext uri="{FF2B5EF4-FFF2-40B4-BE49-F238E27FC236}">
                <a16:creationId xmlns:a16="http://schemas.microsoft.com/office/drawing/2014/main" id="{AB953EE6-FD0D-46D5-AD88-4674E0B75FEA}"/>
              </a:ext>
            </a:extLst>
          </p:cNvPr>
          <p:cNvSpPr>
            <a:spLocks noChangeArrowheads="1"/>
          </p:cNvSpPr>
          <p:nvPr/>
        </p:nvSpPr>
        <p:spPr bwMode="auto">
          <a:xfrm>
            <a:off x="1593576"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3" name="Rectangle 75">
            <a:extLst>
              <a:ext uri="{FF2B5EF4-FFF2-40B4-BE49-F238E27FC236}">
                <a16:creationId xmlns:a16="http://schemas.microsoft.com/office/drawing/2014/main" id="{36E3AEA7-3C0E-4D72-BEE1-758A5AFFD4CC}"/>
              </a:ext>
            </a:extLst>
          </p:cNvPr>
          <p:cNvSpPr>
            <a:spLocks noChangeArrowheads="1"/>
          </p:cNvSpPr>
          <p:nvPr/>
        </p:nvSpPr>
        <p:spPr bwMode="auto">
          <a:xfrm>
            <a:off x="733395" y="5794517"/>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4" name="Rectangle 76">
            <a:extLst>
              <a:ext uri="{FF2B5EF4-FFF2-40B4-BE49-F238E27FC236}">
                <a16:creationId xmlns:a16="http://schemas.microsoft.com/office/drawing/2014/main" id="{8DF831DF-01B5-46C1-83B1-FC13989F4E0D}"/>
              </a:ext>
            </a:extLst>
          </p:cNvPr>
          <p:cNvSpPr>
            <a:spLocks noChangeArrowheads="1"/>
          </p:cNvSpPr>
          <p:nvPr/>
        </p:nvSpPr>
        <p:spPr bwMode="auto">
          <a:xfrm>
            <a:off x="895274" y="5794517"/>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5" name="Rectangle 77">
            <a:extLst>
              <a:ext uri="{FF2B5EF4-FFF2-40B4-BE49-F238E27FC236}">
                <a16:creationId xmlns:a16="http://schemas.microsoft.com/office/drawing/2014/main" id="{4F9180F3-9297-42F2-A2F4-D0F47452D40A}"/>
              </a:ext>
            </a:extLst>
          </p:cNvPr>
          <p:cNvSpPr>
            <a:spLocks noChangeArrowheads="1"/>
          </p:cNvSpPr>
          <p:nvPr/>
        </p:nvSpPr>
        <p:spPr bwMode="auto">
          <a:xfrm>
            <a:off x="1266642"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6" name="Rectangle 78">
            <a:extLst>
              <a:ext uri="{FF2B5EF4-FFF2-40B4-BE49-F238E27FC236}">
                <a16:creationId xmlns:a16="http://schemas.microsoft.com/office/drawing/2014/main" id="{9CD7F38D-5E5A-4313-865E-E44AF346664C}"/>
              </a:ext>
            </a:extLst>
          </p:cNvPr>
          <p:cNvSpPr>
            <a:spLocks noChangeArrowheads="1"/>
          </p:cNvSpPr>
          <p:nvPr/>
        </p:nvSpPr>
        <p:spPr bwMode="auto">
          <a:xfrm>
            <a:off x="1430109"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7" name="Rectangle 79">
            <a:extLst>
              <a:ext uri="{FF2B5EF4-FFF2-40B4-BE49-F238E27FC236}">
                <a16:creationId xmlns:a16="http://schemas.microsoft.com/office/drawing/2014/main" id="{CB3A7623-1078-4A25-B5FF-4A4BD8FBC9EE}"/>
              </a:ext>
            </a:extLst>
          </p:cNvPr>
          <p:cNvSpPr>
            <a:spLocks noChangeArrowheads="1"/>
          </p:cNvSpPr>
          <p:nvPr/>
        </p:nvSpPr>
        <p:spPr bwMode="auto">
          <a:xfrm>
            <a:off x="1593576"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8" name="Rectangle 80">
            <a:extLst>
              <a:ext uri="{FF2B5EF4-FFF2-40B4-BE49-F238E27FC236}">
                <a16:creationId xmlns:a16="http://schemas.microsoft.com/office/drawing/2014/main" id="{1134E37E-7930-4533-A0AA-14B4CBC240CF}"/>
              </a:ext>
            </a:extLst>
          </p:cNvPr>
          <p:cNvSpPr>
            <a:spLocks noChangeArrowheads="1"/>
          </p:cNvSpPr>
          <p:nvPr/>
        </p:nvSpPr>
        <p:spPr bwMode="auto">
          <a:xfrm>
            <a:off x="733395" y="5981790"/>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9" name="Rectangle 81">
            <a:extLst>
              <a:ext uri="{FF2B5EF4-FFF2-40B4-BE49-F238E27FC236}">
                <a16:creationId xmlns:a16="http://schemas.microsoft.com/office/drawing/2014/main" id="{1F9EAD66-9564-4563-A0DA-DBD064264C64}"/>
              </a:ext>
            </a:extLst>
          </p:cNvPr>
          <p:cNvSpPr>
            <a:spLocks noChangeArrowheads="1"/>
          </p:cNvSpPr>
          <p:nvPr/>
        </p:nvSpPr>
        <p:spPr bwMode="auto">
          <a:xfrm>
            <a:off x="895274" y="5981790"/>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0" name="Rectangle 82">
            <a:extLst>
              <a:ext uri="{FF2B5EF4-FFF2-40B4-BE49-F238E27FC236}">
                <a16:creationId xmlns:a16="http://schemas.microsoft.com/office/drawing/2014/main" id="{CE554CE4-BFC9-4E0F-B846-10D021B635A1}"/>
              </a:ext>
            </a:extLst>
          </p:cNvPr>
          <p:cNvSpPr>
            <a:spLocks noChangeArrowheads="1"/>
          </p:cNvSpPr>
          <p:nvPr/>
        </p:nvSpPr>
        <p:spPr bwMode="auto">
          <a:xfrm>
            <a:off x="1266642"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1" name="Rectangle 83">
            <a:extLst>
              <a:ext uri="{FF2B5EF4-FFF2-40B4-BE49-F238E27FC236}">
                <a16:creationId xmlns:a16="http://schemas.microsoft.com/office/drawing/2014/main" id="{4E7AF8E5-2249-4EC4-A3CC-4E289615688B}"/>
              </a:ext>
            </a:extLst>
          </p:cNvPr>
          <p:cNvSpPr>
            <a:spLocks noChangeArrowheads="1"/>
          </p:cNvSpPr>
          <p:nvPr/>
        </p:nvSpPr>
        <p:spPr bwMode="auto">
          <a:xfrm>
            <a:off x="1430109"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2" name="Rectangle 84">
            <a:extLst>
              <a:ext uri="{FF2B5EF4-FFF2-40B4-BE49-F238E27FC236}">
                <a16:creationId xmlns:a16="http://schemas.microsoft.com/office/drawing/2014/main" id="{DC687FFE-D302-4491-8B5C-98A36955B807}"/>
              </a:ext>
            </a:extLst>
          </p:cNvPr>
          <p:cNvSpPr>
            <a:spLocks noChangeArrowheads="1"/>
          </p:cNvSpPr>
          <p:nvPr/>
        </p:nvSpPr>
        <p:spPr bwMode="auto">
          <a:xfrm>
            <a:off x="1593576"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3" name="Rectangle 85">
            <a:extLst>
              <a:ext uri="{FF2B5EF4-FFF2-40B4-BE49-F238E27FC236}">
                <a16:creationId xmlns:a16="http://schemas.microsoft.com/office/drawing/2014/main" id="{A8DF27BD-CF6F-4073-9D0D-D9074E2B2F51}"/>
              </a:ext>
            </a:extLst>
          </p:cNvPr>
          <p:cNvSpPr>
            <a:spLocks noChangeArrowheads="1"/>
          </p:cNvSpPr>
          <p:nvPr/>
        </p:nvSpPr>
        <p:spPr bwMode="auto">
          <a:xfrm>
            <a:off x="733395" y="6169062"/>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4" name="Rectangle 86">
            <a:extLst>
              <a:ext uri="{FF2B5EF4-FFF2-40B4-BE49-F238E27FC236}">
                <a16:creationId xmlns:a16="http://schemas.microsoft.com/office/drawing/2014/main" id="{617E97D4-86A4-442D-81F5-7EF3503801D4}"/>
              </a:ext>
            </a:extLst>
          </p:cNvPr>
          <p:cNvSpPr>
            <a:spLocks noChangeArrowheads="1"/>
          </p:cNvSpPr>
          <p:nvPr/>
        </p:nvSpPr>
        <p:spPr bwMode="auto">
          <a:xfrm>
            <a:off x="895274" y="6169062"/>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5" name="Rectangle 87">
            <a:extLst>
              <a:ext uri="{FF2B5EF4-FFF2-40B4-BE49-F238E27FC236}">
                <a16:creationId xmlns:a16="http://schemas.microsoft.com/office/drawing/2014/main" id="{F2E11D93-C8A8-4D02-BC4D-32B9A9E7E711}"/>
              </a:ext>
            </a:extLst>
          </p:cNvPr>
          <p:cNvSpPr>
            <a:spLocks noChangeArrowheads="1"/>
          </p:cNvSpPr>
          <p:nvPr/>
        </p:nvSpPr>
        <p:spPr bwMode="auto">
          <a:xfrm>
            <a:off x="1266642"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6" name="Rectangle 88">
            <a:extLst>
              <a:ext uri="{FF2B5EF4-FFF2-40B4-BE49-F238E27FC236}">
                <a16:creationId xmlns:a16="http://schemas.microsoft.com/office/drawing/2014/main" id="{CC1362D4-1B83-4D3E-89FD-4D6F051C02D6}"/>
              </a:ext>
            </a:extLst>
          </p:cNvPr>
          <p:cNvSpPr>
            <a:spLocks noChangeArrowheads="1"/>
          </p:cNvSpPr>
          <p:nvPr/>
        </p:nvSpPr>
        <p:spPr bwMode="auto">
          <a:xfrm>
            <a:off x="1430109"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7" name="Rectangle 89">
            <a:extLst>
              <a:ext uri="{FF2B5EF4-FFF2-40B4-BE49-F238E27FC236}">
                <a16:creationId xmlns:a16="http://schemas.microsoft.com/office/drawing/2014/main" id="{37C86917-C680-4FA2-9734-97AA87EA09B6}"/>
              </a:ext>
            </a:extLst>
          </p:cNvPr>
          <p:cNvSpPr>
            <a:spLocks noChangeArrowheads="1"/>
          </p:cNvSpPr>
          <p:nvPr/>
        </p:nvSpPr>
        <p:spPr bwMode="auto">
          <a:xfrm>
            <a:off x="1593576"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8" name="Rectangle 90">
            <a:extLst>
              <a:ext uri="{FF2B5EF4-FFF2-40B4-BE49-F238E27FC236}">
                <a16:creationId xmlns:a16="http://schemas.microsoft.com/office/drawing/2014/main" id="{F1E9BAE9-0F6E-4EBD-9996-A36E642A2F3D}"/>
              </a:ext>
            </a:extLst>
          </p:cNvPr>
          <p:cNvSpPr>
            <a:spLocks noChangeArrowheads="1"/>
          </p:cNvSpPr>
          <p:nvPr/>
        </p:nvSpPr>
        <p:spPr bwMode="auto">
          <a:xfrm>
            <a:off x="733395" y="6356334"/>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9" name="Rectangle 91">
            <a:extLst>
              <a:ext uri="{FF2B5EF4-FFF2-40B4-BE49-F238E27FC236}">
                <a16:creationId xmlns:a16="http://schemas.microsoft.com/office/drawing/2014/main" id="{1E32E424-9877-4A40-A7F8-111ED8274EE4}"/>
              </a:ext>
            </a:extLst>
          </p:cNvPr>
          <p:cNvSpPr>
            <a:spLocks noChangeArrowheads="1"/>
          </p:cNvSpPr>
          <p:nvPr/>
        </p:nvSpPr>
        <p:spPr bwMode="auto">
          <a:xfrm>
            <a:off x="895274" y="6356334"/>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0" name="Rectangle 92">
            <a:extLst>
              <a:ext uri="{FF2B5EF4-FFF2-40B4-BE49-F238E27FC236}">
                <a16:creationId xmlns:a16="http://schemas.microsoft.com/office/drawing/2014/main" id="{0086FA0F-7844-4E45-8518-DDA0F4A6BC6A}"/>
              </a:ext>
            </a:extLst>
          </p:cNvPr>
          <p:cNvSpPr>
            <a:spLocks noChangeArrowheads="1"/>
          </p:cNvSpPr>
          <p:nvPr/>
        </p:nvSpPr>
        <p:spPr bwMode="auto">
          <a:xfrm>
            <a:off x="1266642"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1" name="Rectangle 93">
            <a:extLst>
              <a:ext uri="{FF2B5EF4-FFF2-40B4-BE49-F238E27FC236}">
                <a16:creationId xmlns:a16="http://schemas.microsoft.com/office/drawing/2014/main" id="{361A0CBC-BD2C-4EFA-9405-D3F5F5DADA2D}"/>
              </a:ext>
            </a:extLst>
          </p:cNvPr>
          <p:cNvSpPr>
            <a:spLocks noChangeArrowheads="1"/>
          </p:cNvSpPr>
          <p:nvPr/>
        </p:nvSpPr>
        <p:spPr bwMode="auto">
          <a:xfrm>
            <a:off x="1430109"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2" name="Rectangle 94">
            <a:extLst>
              <a:ext uri="{FF2B5EF4-FFF2-40B4-BE49-F238E27FC236}">
                <a16:creationId xmlns:a16="http://schemas.microsoft.com/office/drawing/2014/main" id="{F31B8510-4208-4AE6-93E0-FEDF2DAF8E93}"/>
              </a:ext>
            </a:extLst>
          </p:cNvPr>
          <p:cNvSpPr>
            <a:spLocks noChangeArrowheads="1"/>
          </p:cNvSpPr>
          <p:nvPr/>
        </p:nvSpPr>
        <p:spPr bwMode="auto">
          <a:xfrm>
            <a:off x="1593576"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3" name="Rectangle 95">
            <a:extLst>
              <a:ext uri="{FF2B5EF4-FFF2-40B4-BE49-F238E27FC236}">
                <a16:creationId xmlns:a16="http://schemas.microsoft.com/office/drawing/2014/main" id="{DCB2D2FB-24C5-41DC-95C8-6030A305CCF9}"/>
              </a:ext>
            </a:extLst>
          </p:cNvPr>
          <p:cNvSpPr>
            <a:spLocks noChangeArrowheads="1"/>
          </p:cNvSpPr>
          <p:nvPr/>
        </p:nvSpPr>
        <p:spPr bwMode="auto">
          <a:xfrm>
            <a:off x="733395" y="6543606"/>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4" name="Rectangle 96">
            <a:extLst>
              <a:ext uri="{FF2B5EF4-FFF2-40B4-BE49-F238E27FC236}">
                <a16:creationId xmlns:a16="http://schemas.microsoft.com/office/drawing/2014/main" id="{FC7EA791-9356-491B-B97E-5806C1EBF061}"/>
              </a:ext>
            </a:extLst>
          </p:cNvPr>
          <p:cNvSpPr>
            <a:spLocks noChangeArrowheads="1"/>
          </p:cNvSpPr>
          <p:nvPr/>
        </p:nvSpPr>
        <p:spPr bwMode="auto">
          <a:xfrm>
            <a:off x="895274" y="6543606"/>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5" name="Rectangle 97">
            <a:extLst>
              <a:ext uri="{FF2B5EF4-FFF2-40B4-BE49-F238E27FC236}">
                <a16:creationId xmlns:a16="http://schemas.microsoft.com/office/drawing/2014/main" id="{56B2F410-CA88-4671-AC60-A36CA0CDD043}"/>
              </a:ext>
            </a:extLst>
          </p:cNvPr>
          <p:cNvSpPr>
            <a:spLocks noChangeArrowheads="1"/>
          </p:cNvSpPr>
          <p:nvPr/>
        </p:nvSpPr>
        <p:spPr bwMode="auto">
          <a:xfrm>
            <a:off x="1266642"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6" name="Rectangle 98">
            <a:extLst>
              <a:ext uri="{FF2B5EF4-FFF2-40B4-BE49-F238E27FC236}">
                <a16:creationId xmlns:a16="http://schemas.microsoft.com/office/drawing/2014/main" id="{51568F6C-4422-404E-B075-3E44B3F839D9}"/>
              </a:ext>
            </a:extLst>
          </p:cNvPr>
          <p:cNvSpPr>
            <a:spLocks noChangeArrowheads="1"/>
          </p:cNvSpPr>
          <p:nvPr/>
        </p:nvSpPr>
        <p:spPr bwMode="auto">
          <a:xfrm>
            <a:off x="1430109"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7" name="Rectangle 99">
            <a:extLst>
              <a:ext uri="{FF2B5EF4-FFF2-40B4-BE49-F238E27FC236}">
                <a16:creationId xmlns:a16="http://schemas.microsoft.com/office/drawing/2014/main" id="{0665FA11-CA12-4B90-9E34-4F2EEC1CE70D}"/>
              </a:ext>
            </a:extLst>
          </p:cNvPr>
          <p:cNvSpPr>
            <a:spLocks noChangeArrowheads="1"/>
          </p:cNvSpPr>
          <p:nvPr/>
        </p:nvSpPr>
        <p:spPr bwMode="auto">
          <a:xfrm>
            <a:off x="1593576"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8" name="Rectangle 62">
            <a:extLst>
              <a:ext uri="{FF2B5EF4-FFF2-40B4-BE49-F238E27FC236}">
                <a16:creationId xmlns:a16="http://schemas.microsoft.com/office/drawing/2014/main" id="{6AD4E322-667B-4EC2-9380-A9D59199BBE2}"/>
              </a:ext>
            </a:extLst>
          </p:cNvPr>
          <p:cNvSpPr>
            <a:spLocks noChangeArrowheads="1"/>
          </p:cNvSpPr>
          <p:nvPr/>
        </p:nvSpPr>
        <p:spPr bwMode="auto">
          <a:xfrm>
            <a:off x="1293626"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3" name="Rectangle 63">
            <a:extLst>
              <a:ext uri="{FF2B5EF4-FFF2-40B4-BE49-F238E27FC236}">
                <a16:creationId xmlns:a16="http://schemas.microsoft.com/office/drawing/2014/main" id="{A9F47A8A-C0A7-4B45-8DC0-518B4E5B0365}"/>
              </a:ext>
            </a:extLst>
          </p:cNvPr>
          <p:cNvSpPr>
            <a:spLocks noChangeArrowheads="1"/>
          </p:cNvSpPr>
          <p:nvPr/>
        </p:nvSpPr>
        <p:spPr bwMode="auto">
          <a:xfrm>
            <a:off x="1457091"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4" name="Rectangle 64">
            <a:extLst>
              <a:ext uri="{FF2B5EF4-FFF2-40B4-BE49-F238E27FC236}">
                <a16:creationId xmlns:a16="http://schemas.microsoft.com/office/drawing/2014/main" id="{44F0F30A-A3C8-4941-A3BE-FE3E30E27CC9}"/>
              </a:ext>
            </a:extLst>
          </p:cNvPr>
          <p:cNvSpPr>
            <a:spLocks noChangeArrowheads="1"/>
          </p:cNvSpPr>
          <p:nvPr/>
        </p:nvSpPr>
        <p:spPr bwMode="auto">
          <a:xfrm>
            <a:off x="1620557"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5" name="Rectangle 67">
            <a:extLst>
              <a:ext uri="{FF2B5EF4-FFF2-40B4-BE49-F238E27FC236}">
                <a16:creationId xmlns:a16="http://schemas.microsoft.com/office/drawing/2014/main" id="{D6FE07B6-0C82-4B46-B31D-CD8C2FC906A1}"/>
              </a:ext>
            </a:extLst>
          </p:cNvPr>
          <p:cNvSpPr>
            <a:spLocks noChangeArrowheads="1"/>
          </p:cNvSpPr>
          <p:nvPr/>
        </p:nvSpPr>
        <p:spPr bwMode="auto">
          <a:xfrm>
            <a:off x="1274578"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6" name="Rectangle 68">
            <a:extLst>
              <a:ext uri="{FF2B5EF4-FFF2-40B4-BE49-F238E27FC236}">
                <a16:creationId xmlns:a16="http://schemas.microsoft.com/office/drawing/2014/main" id="{6A19251F-8BA2-415E-BFE8-CD876DE2601E}"/>
              </a:ext>
            </a:extLst>
          </p:cNvPr>
          <p:cNvSpPr>
            <a:spLocks noChangeArrowheads="1"/>
          </p:cNvSpPr>
          <p:nvPr/>
        </p:nvSpPr>
        <p:spPr bwMode="auto">
          <a:xfrm>
            <a:off x="1438045"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7" name="Rectangle 69">
            <a:extLst>
              <a:ext uri="{FF2B5EF4-FFF2-40B4-BE49-F238E27FC236}">
                <a16:creationId xmlns:a16="http://schemas.microsoft.com/office/drawing/2014/main" id="{AA0D962D-87FC-4B6B-ACB1-57C3625CAD9C}"/>
              </a:ext>
            </a:extLst>
          </p:cNvPr>
          <p:cNvSpPr>
            <a:spLocks noChangeArrowheads="1"/>
          </p:cNvSpPr>
          <p:nvPr/>
        </p:nvSpPr>
        <p:spPr bwMode="auto">
          <a:xfrm>
            <a:off x="1601511"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8" name="Rectangle 72">
            <a:extLst>
              <a:ext uri="{FF2B5EF4-FFF2-40B4-BE49-F238E27FC236}">
                <a16:creationId xmlns:a16="http://schemas.microsoft.com/office/drawing/2014/main" id="{BA9FA4C8-4351-4804-B3FE-21FD0A4D2123}"/>
              </a:ext>
            </a:extLst>
          </p:cNvPr>
          <p:cNvSpPr>
            <a:spLocks noChangeArrowheads="1"/>
          </p:cNvSpPr>
          <p:nvPr/>
        </p:nvSpPr>
        <p:spPr bwMode="auto">
          <a:xfrm>
            <a:off x="1274578"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9" name="Rectangle 73">
            <a:extLst>
              <a:ext uri="{FF2B5EF4-FFF2-40B4-BE49-F238E27FC236}">
                <a16:creationId xmlns:a16="http://schemas.microsoft.com/office/drawing/2014/main" id="{26F62717-4B4E-4462-8444-A414D7705D35}"/>
              </a:ext>
            </a:extLst>
          </p:cNvPr>
          <p:cNvSpPr>
            <a:spLocks noChangeArrowheads="1"/>
          </p:cNvSpPr>
          <p:nvPr/>
        </p:nvSpPr>
        <p:spPr bwMode="auto">
          <a:xfrm>
            <a:off x="1438045"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0" name="Rectangle 74">
            <a:extLst>
              <a:ext uri="{FF2B5EF4-FFF2-40B4-BE49-F238E27FC236}">
                <a16:creationId xmlns:a16="http://schemas.microsoft.com/office/drawing/2014/main" id="{3B470736-A3CA-4D55-8D21-FCA00010D08A}"/>
              </a:ext>
            </a:extLst>
          </p:cNvPr>
          <p:cNvSpPr>
            <a:spLocks noChangeArrowheads="1"/>
          </p:cNvSpPr>
          <p:nvPr/>
        </p:nvSpPr>
        <p:spPr bwMode="auto">
          <a:xfrm>
            <a:off x="1601511"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1" name="Rectangle 77">
            <a:extLst>
              <a:ext uri="{FF2B5EF4-FFF2-40B4-BE49-F238E27FC236}">
                <a16:creationId xmlns:a16="http://schemas.microsoft.com/office/drawing/2014/main" id="{D7D81325-1EA8-4967-9AC6-7BEF0BC10E5C}"/>
              </a:ext>
            </a:extLst>
          </p:cNvPr>
          <p:cNvSpPr>
            <a:spLocks noChangeArrowheads="1"/>
          </p:cNvSpPr>
          <p:nvPr/>
        </p:nvSpPr>
        <p:spPr bwMode="auto">
          <a:xfrm>
            <a:off x="1274578"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2" name="Rectangle 78">
            <a:extLst>
              <a:ext uri="{FF2B5EF4-FFF2-40B4-BE49-F238E27FC236}">
                <a16:creationId xmlns:a16="http://schemas.microsoft.com/office/drawing/2014/main" id="{3EC4AF4D-6031-4836-B28E-C2ADFFA51A10}"/>
              </a:ext>
            </a:extLst>
          </p:cNvPr>
          <p:cNvSpPr>
            <a:spLocks noChangeArrowheads="1"/>
          </p:cNvSpPr>
          <p:nvPr/>
        </p:nvSpPr>
        <p:spPr bwMode="auto">
          <a:xfrm>
            <a:off x="1438045"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3" name="Rectangle 79">
            <a:extLst>
              <a:ext uri="{FF2B5EF4-FFF2-40B4-BE49-F238E27FC236}">
                <a16:creationId xmlns:a16="http://schemas.microsoft.com/office/drawing/2014/main" id="{6B085A96-EF25-4F18-A515-7F473D276A43}"/>
              </a:ext>
            </a:extLst>
          </p:cNvPr>
          <p:cNvSpPr>
            <a:spLocks noChangeArrowheads="1"/>
          </p:cNvSpPr>
          <p:nvPr/>
        </p:nvSpPr>
        <p:spPr bwMode="auto">
          <a:xfrm>
            <a:off x="1601511"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4" name="Rectangle 82">
            <a:extLst>
              <a:ext uri="{FF2B5EF4-FFF2-40B4-BE49-F238E27FC236}">
                <a16:creationId xmlns:a16="http://schemas.microsoft.com/office/drawing/2014/main" id="{73011FC1-E76B-41FC-A8F6-4B3BC29E9907}"/>
              </a:ext>
            </a:extLst>
          </p:cNvPr>
          <p:cNvSpPr>
            <a:spLocks noChangeArrowheads="1"/>
          </p:cNvSpPr>
          <p:nvPr/>
        </p:nvSpPr>
        <p:spPr bwMode="auto">
          <a:xfrm>
            <a:off x="1274578"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5" name="Rectangle 83">
            <a:extLst>
              <a:ext uri="{FF2B5EF4-FFF2-40B4-BE49-F238E27FC236}">
                <a16:creationId xmlns:a16="http://schemas.microsoft.com/office/drawing/2014/main" id="{19408DB2-5EC6-46D3-9BB9-DF1DC26A8679}"/>
              </a:ext>
            </a:extLst>
          </p:cNvPr>
          <p:cNvSpPr>
            <a:spLocks noChangeArrowheads="1"/>
          </p:cNvSpPr>
          <p:nvPr/>
        </p:nvSpPr>
        <p:spPr bwMode="auto">
          <a:xfrm>
            <a:off x="1438045"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6" name="Rectangle 84">
            <a:extLst>
              <a:ext uri="{FF2B5EF4-FFF2-40B4-BE49-F238E27FC236}">
                <a16:creationId xmlns:a16="http://schemas.microsoft.com/office/drawing/2014/main" id="{7011B516-DE26-4EBE-AC55-6D92D59DDBA2}"/>
              </a:ext>
            </a:extLst>
          </p:cNvPr>
          <p:cNvSpPr>
            <a:spLocks noChangeArrowheads="1"/>
          </p:cNvSpPr>
          <p:nvPr/>
        </p:nvSpPr>
        <p:spPr bwMode="auto">
          <a:xfrm>
            <a:off x="1601511"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7" name="Rectangle 87">
            <a:extLst>
              <a:ext uri="{FF2B5EF4-FFF2-40B4-BE49-F238E27FC236}">
                <a16:creationId xmlns:a16="http://schemas.microsoft.com/office/drawing/2014/main" id="{F342C840-C65D-4DFC-AB52-A3D5AB16323F}"/>
              </a:ext>
            </a:extLst>
          </p:cNvPr>
          <p:cNvSpPr>
            <a:spLocks noChangeArrowheads="1"/>
          </p:cNvSpPr>
          <p:nvPr/>
        </p:nvSpPr>
        <p:spPr bwMode="auto">
          <a:xfrm>
            <a:off x="1274578"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8" name="Rectangle 88">
            <a:extLst>
              <a:ext uri="{FF2B5EF4-FFF2-40B4-BE49-F238E27FC236}">
                <a16:creationId xmlns:a16="http://schemas.microsoft.com/office/drawing/2014/main" id="{202A2B1C-B02D-42F6-93AA-C9BFDF8D5207}"/>
              </a:ext>
            </a:extLst>
          </p:cNvPr>
          <p:cNvSpPr>
            <a:spLocks noChangeArrowheads="1"/>
          </p:cNvSpPr>
          <p:nvPr/>
        </p:nvSpPr>
        <p:spPr bwMode="auto">
          <a:xfrm>
            <a:off x="1438045"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9" name="Rectangle 89">
            <a:extLst>
              <a:ext uri="{FF2B5EF4-FFF2-40B4-BE49-F238E27FC236}">
                <a16:creationId xmlns:a16="http://schemas.microsoft.com/office/drawing/2014/main" id="{CD70230E-7F6F-4E21-9F10-F15AB5522323}"/>
              </a:ext>
            </a:extLst>
          </p:cNvPr>
          <p:cNvSpPr>
            <a:spLocks noChangeArrowheads="1"/>
          </p:cNvSpPr>
          <p:nvPr/>
        </p:nvSpPr>
        <p:spPr bwMode="auto">
          <a:xfrm>
            <a:off x="1601511"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0" name="Rectangle 92">
            <a:extLst>
              <a:ext uri="{FF2B5EF4-FFF2-40B4-BE49-F238E27FC236}">
                <a16:creationId xmlns:a16="http://schemas.microsoft.com/office/drawing/2014/main" id="{978080F8-F53B-49B8-823F-0B6204EE6F55}"/>
              </a:ext>
            </a:extLst>
          </p:cNvPr>
          <p:cNvSpPr>
            <a:spLocks noChangeArrowheads="1"/>
          </p:cNvSpPr>
          <p:nvPr/>
        </p:nvSpPr>
        <p:spPr bwMode="auto">
          <a:xfrm>
            <a:off x="1274578"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1" name="Rectangle 93">
            <a:extLst>
              <a:ext uri="{FF2B5EF4-FFF2-40B4-BE49-F238E27FC236}">
                <a16:creationId xmlns:a16="http://schemas.microsoft.com/office/drawing/2014/main" id="{D02A3CF1-E70E-4053-A851-F082443E5865}"/>
              </a:ext>
            </a:extLst>
          </p:cNvPr>
          <p:cNvSpPr>
            <a:spLocks noChangeArrowheads="1"/>
          </p:cNvSpPr>
          <p:nvPr/>
        </p:nvSpPr>
        <p:spPr bwMode="auto">
          <a:xfrm>
            <a:off x="1438045"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2" name="Rectangle 94">
            <a:extLst>
              <a:ext uri="{FF2B5EF4-FFF2-40B4-BE49-F238E27FC236}">
                <a16:creationId xmlns:a16="http://schemas.microsoft.com/office/drawing/2014/main" id="{23DF8CF8-4ED8-4BA5-98B7-001D522E4AC3}"/>
              </a:ext>
            </a:extLst>
          </p:cNvPr>
          <p:cNvSpPr>
            <a:spLocks noChangeArrowheads="1"/>
          </p:cNvSpPr>
          <p:nvPr/>
        </p:nvSpPr>
        <p:spPr bwMode="auto">
          <a:xfrm>
            <a:off x="1601511"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3" name="Rectangle 97">
            <a:extLst>
              <a:ext uri="{FF2B5EF4-FFF2-40B4-BE49-F238E27FC236}">
                <a16:creationId xmlns:a16="http://schemas.microsoft.com/office/drawing/2014/main" id="{3D0D8F65-8D19-4CFE-8F79-9472AF7292FE}"/>
              </a:ext>
            </a:extLst>
          </p:cNvPr>
          <p:cNvSpPr>
            <a:spLocks noChangeArrowheads="1"/>
          </p:cNvSpPr>
          <p:nvPr/>
        </p:nvSpPr>
        <p:spPr bwMode="auto">
          <a:xfrm>
            <a:off x="1274578" y="654995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4" name="Rectangle 98">
            <a:extLst>
              <a:ext uri="{FF2B5EF4-FFF2-40B4-BE49-F238E27FC236}">
                <a16:creationId xmlns:a16="http://schemas.microsoft.com/office/drawing/2014/main" id="{1E6FCF38-2A5F-48C9-93BB-0C7875D27943}"/>
              </a:ext>
            </a:extLst>
          </p:cNvPr>
          <p:cNvSpPr>
            <a:spLocks noChangeArrowheads="1"/>
          </p:cNvSpPr>
          <p:nvPr/>
        </p:nvSpPr>
        <p:spPr bwMode="auto">
          <a:xfrm>
            <a:off x="1438045" y="654995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5" name="Rectangle 59">
            <a:extLst>
              <a:ext uri="{FF2B5EF4-FFF2-40B4-BE49-F238E27FC236}">
                <a16:creationId xmlns:a16="http://schemas.microsoft.com/office/drawing/2014/main" id="{347FC817-48E2-46A7-B434-1D1B6A5E7570}"/>
              </a:ext>
            </a:extLst>
          </p:cNvPr>
          <p:cNvSpPr>
            <a:spLocks noChangeArrowheads="1"/>
          </p:cNvSpPr>
          <p:nvPr/>
        </p:nvSpPr>
        <p:spPr bwMode="auto">
          <a:xfrm>
            <a:off x="1219034" y="5142242"/>
            <a:ext cx="524221" cy="1847324"/>
          </a:xfrm>
          <a:prstGeom prst="rect">
            <a:avLst/>
          </a:prstGeom>
          <a:solidFill>
            <a:srgbClr val="2274B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6" name="Rectangle 72">
            <a:extLst>
              <a:ext uri="{FF2B5EF4-FFF2-40B4-BE49-F238E27FC236}">
                <a16:creationId xmlns:a16="http://schemas.microsoft.com/office/drawing/2014/main" id="{605FEA40-EAD4-4A4E-A3E1-A3158B4E2348}"/>
              </a:ext>
            </a:extLst>
          </p:cNvPr>
          <p:cNvSpPr>
            <a:spLocks noChangeArrowheads="1"/>
          </p:cNvSpPr>
          <p:nvPr/>
        </p:nvSpPr>
        <p:spPr bwMode="auto">
          <a:xfrm>
            <a:off x="1282514"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7" name="Rectangle 73">
            <a:extLst>
              <a:ext uri="{FF2B5EF4-FFF2-40B4-BE49-F238E27FC236}">
                <a16:creationId xmlns:a16="http://schemas.microsoft.com/office/drawing/2014/main" id="{83EF4A16-E123-4DB1-93ED-FF192DCD647C}"/>
              </a:ext>
            </a:extLst>
          </p:cNvPr>
          <p:cNvSpPr>
            <a:spLocks noChangeArrowheads="1"/>
          </p:cNvSpPr>
          <p:nvPr/>
        </p:nvSpPr>
        <p:spPr bwMode="auto">
          <a:xfrm>
            <a:off x="1445981"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8" name="Rectangle 74">
            <a:extLst>
              <a:ext uri="{FF2B5EF4-FFF2-40B4-BE49-F238E27FC236}">
                <a16:creationId xmlns:a16="http://schemas.microsoft.com/office/drawing/2014/main" id="{17109945-E56F-40CD-8D3B-74579673C4FC}"/>
              </a:ext>
            </a:extLst>
          </p:cNvPr>
          <p:cNvSpPr>
            <a:spLocks noChangeArrowheads="1"/>
          </p:cNvSpPr>
          <p:nvPr/>
        </p:nvSpPr>
        <p:spPr bwMode="auto">
          <a:xfrm>
            <a:off x="1609447"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9" name="Rectangle 77">
            <a:extLst>
              <a:ext uri="{FF2B5EF4-FFF2-40B4-BE49-F238E27FC236}">
                <a16:creationId xmlns:a16="http://schemas.microsoft.com/office/drawing/2014/main" id="{C641F867-871A-454F-83AA-8450442190AD}"/>
              </a:ext>
            </a:extLst>
          </p:cNvPr>
          <p:cNvSpPr>
            <a:spLocks noChangeArrowheads="1"/>
          </p:cNvSpPr>
          <p:nvPr/>
        </p:nvSpPr>
        <p:spPr bwMode="auto">
          <a:xfrm>
            <a:off x="1282514"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0" name="Rectangle 78">
            <a:extLst>
              <a:ext uri="{FF2B5EF4-FFF2-40B4-BE49-F238E27FC236}">
                <a16:creationId xmlns:a16="http://schemas.microsoft.com/office/drawing/2014/main" id="{6153CC93-D164-42D8-B638-0765AE54AFCE}"/>
              </a:ext>
            </a:extLst>
          </p:cNvPr>
          <p:cNvSpPr>
            <a:spLocks noChangeArrowheads="1"/>
          </p:cNvSpPr>
          <p:nvPr/>
        </p:nvSpPr>
        <p:spPr bwMode="auto">
          <a:xfrm>
            <a:off x="1445981"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1" name="Rectangle 79">
            <a:extLst>
              <a:ext uri="{FF2B5EF4-FFF2-40B4-BE49-F238E27FC236}">
                <a16:creationId xmlns:a16="http://schemas.microsoft.com/office/drawing/2014/main" id="{F9147CCF-B142-4A7C-8829-FE0DFE62DA81}"/>
              </a:ext>
            </a:extLst>
          </p:cNvPr>
          <p:cNvSpPr>
            <a:spLocks noChangeArrowheads="1"/>
          </p:cNvSpPr>
          <p:nvPr/>
        </p:nvSpPr>
        <p:spPr bwMode="auto">
          <a:xfrm>
            <a:off x="1609447"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2" name="Rectangle 82">
            <a:extLst>
              <a:ext uri="{FF2B5EF4-FFF2-40B4-BE49-F238E27FC236}">
                <a16:creationId xmlns:a16="http://schemas.microsoft.com/office/drawing/2014/main" id="{B6B02514-A10B-4BC5-906B-6D5677714A43}"/>
              </a:ext>
            </a:extLst>
          </p:cNvPr>
          <p:cNvSpPr>
            <a:spLocks noChangeArrowheads="1"/>
          </p:cNvSpPr>
          <p:nvPr/>
        </p:nvSpPr>
        <p:spPr bwMode="auto">
          <a:xfrm>
            <a:off x="1282514"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3" name="Rectangle 83">
            <a:extLst>
              <a:ext uri="{FF2B5EF4-FFF2-40B4-BE49-F238E27FC236}">
                <a16:creationId xmlns:a16="http://schemas.microsoft.com/office/drawing/2014/main" id="{A044F27C-C2B6-49B9-B94A-41701A580283}"/>
              </a:ext>
            </a:extLst>
          </p:cNvPr>
          <p:cNvSpPr>
            <a:spLocks noChangeArrowheads="1"/>
          </p:cNvSpPr>
          <p:nvPr/>
        </p:nvSpPr>
        <p:spPr bwMode="auto">
          <a:xfrm>
            <a:off x="1445981"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4" name="Rectangle 84">
            <a:extLst>
              <a:ext uri="{FF2B5EF4-FFF2-40B4-BE49-F238E27FC236}">
                <a16:creationId xmlns:a16="http://schemas.microsoft.com/office/drawing/2014/main" id="{A900B6DE-7429-4AAF-BC89-4CCDD2EA1976}"/>
              </a:ext>
            </a:extLst>
          </p:cNvPr>
          <p:cNvSpPr>
            <a:spLocks noChangeArrowheads="1"/>
          </p:cNvSpPr>
          <p:nvPr/>
        </p:nvSpPr>
        <p:spPr bwMode="auto">
          <a:xfrm>
            <a:off x="1609447"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5" name="Rectangle 87">
            <a:extLst>
              <a:ext uri="{FF2B5EF4-FFF2-40B4-BE49-F238E27FC236}">
                <a16:creationId xmlns:a16="http://schemas.microsoft.com/office/drawing/2014/main" id="{0EEE5E76-44FC-4840-9C9B-FA5BFDFE5278}"/>
              </a:ext>
            </a:extLst>
          </p:cNvPr>
          <p:cNvSpPr>
            <a:spLocks noChangeArrowheads="1"/>
          </p:cNvSpPr>
          <p:nvPr/>
        </p:nvSpPr>
        <p:spPr bwMode="auto">
          <a:xfrm>
            <a:off x="1282514"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6" name="Rectangle 88">
            <a:extLst>
              <a:ext uri="{FF2B5EF4-FFF2-40B4-BE49-F238E27FC236}">
                <a16:creationId xmlns:a16="http://schemas.microsoft.com/office/drawing/2014/main" id="{2BDCCCC6-EE23-48D2-B352-55AEE1198EC9}"/>
              </a:ext>
            </a:extLst>
          </p:cNvPr>
          <p:cNvSpPr>
            <a:spLocks noChangeArrowheads="1"/>
          </p:cNvSpPr>
          <p:nvPr/>
        </p:nvSpPr>
        <p:spPr bwMode="auto">
          <a:xfrm>
            <a:off x="1445981"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7" name="Rectangle 89">
            <a:extLst>
              <a:ext uri="{FF2B5EF4-FFF2-40B4-BE49-F238E27FC236}">
                <a16:creationId xmlns:a16="http://schemas.microsoft.com/office/drawing/2014/main" id="{19DC52EB-3FA1-41C4-BE4C-3679A0585F03}"/>
              </a:ext>
            </a:extLst>
          </p:cNvPr>
          <p:cNvSpPr>
            <a:spLocks noChangeArrowheads="1"/>
          </p:cNvSpPr>
          <p:nvPr/>
        </p:nvSpPr>
        <p:spPr bwMode="auto">
          <a:xfrm>
            <a:off x="1609447"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8" name="Rectangle 92">
            <a:extLst>
              <a:ext uri="{FF2B5EF4-FFF2-40B4-BE49-F238E27FC236}">
                <a16:creationId xmlns:a16="http://schemas.microsoft.com/office/drawing/2014/main" id="{EBCAC8E3-B2FC-4CF9-A301-030A862EE87C}"/>
              </a:ext>
            </a:extLst>
          </p:cNvPr>
          <p:cNvSpPr>
            <a:spLocks noChangeArrowheads="1"/>
          </p:cNvSpPr>
          <p:nvPr/>
        </p:nvSpPr>
        <p:spPr bwMode="auto">
          <a:xfrm>
            <a:off x="1282514"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9" name="Rectangle 93">
            <a:extLst>
              <a:ext uri="{FF2B5EF4-FFF2-40B4-BE49-F238E27FC236}">
                <a16:creationId xmlns:a16="http://schemas.microsoft.com/office/drawing/2014/main" id="{C1BEBDFA-9D5E-46C0-A04A-5E5D83A79F74}"/>
              </a:ext>
            </a:extLst>
          </p:cNvPr>
          <p:cNvSpPr>
            <a:spLocks noChangeArrowheads="1"/>
          </p:cNvSpPr>
          <p:nvPr/>
        </p:nvSpPr>
        <p:spPr bwMode="auto">
          <a:xfrm>
            <a:off x="1445981"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0" name="Rectangle 94">
            <a:extLst>
              <a:ext uri="{FF2B5EF4-FFF2-40B4-BE49-F238E27FC236}">
                <a16:creationId xmlns:a16="http://schemas.microsoft.com/office/drawing/2014/main" id="{7F87C427-8735-42AA-9E21-9186C74F250F}"/>
              </a:ext>
            </a:extLst>
          </p:cNvPr>
          <p:cNvSpPr>
            <a:spLocks noChangeArrowheads="1"/>
          </p:cNvSpPr>
          <p:nvPr/>
        </p:nvSpPr>
        <p:spPr bwMode="auto">
          <a:xfrm>
            <a:off x="1609447"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1" name="Rectangle 97">
            <a:extLst>
              <a:ext uri="{FF2B5EF4-FFF2-40B4-BE49-F238E27FC236}">
                <a16:creationId xmlns:a16="http://schemas.microsoft.com/office/drawing/2014/main" id="{994FC73B-5A34-4790-83B5-F2735A71F71A}"/>
              </a:ext>
            </a:extLst>
          </p:cNvPr>
          <p:cNvSpPr>
            <a:spLocks noChangeArrowheads="1"/>
          </p:cNvSpPr>
          <p:nvPr/>
        </p:nvSpPr>
        <p:spPr bwMode="auto">
          <a:xfrm>
            <a:off x="1282514"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2" name="Rectangle 98">
            <a:extLst>
              <a:ext uri="{FF2B5EF4-FFF2-40B4-BE49-F238E27FC236}">
                <a16:creationId xmlns:a16="http://schemas.microsoft.com/office/drawing/2014/main" id="{B471C47C-D49E-4764-B9B6-673CFCA72866}"/>
              </a:ext>
            </a:extLst>
          </p:cNvPr>
          <p:cNvSpPr>
            <a:spLocks noChangeArrowheads="1"/>
          </p:cNvSpPr>
          <p:nvPr/>
        </p:nvSpPr>
        <p:spPr bwMode="auto">
          <a:xfrm>
            <a:off x="1445981"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3" name="Rectangle 98">
            <a:extLst>
              <a:ext uri="{FF2B5EF4-FFF2-40B4-BE49-F238E27FC236}">
                <a16:creationId xmlns:a16="http://schemas.microsoft.com/office/drawing/2014/main" id="{1C157272-A4CA-4321-BC1D-8B9386BAE926}"/>
              </a:ext>
            </a:extLst>
          </p:cNvPr>
          <p:cNvSpPr>
            <a:spLocks noChangeArrowheads="1"/>
          </p:cNvSpPr>
          <p:nvPr/>
        </p:nvSpPr>
        <p:spPr bwMode="auto">
          <a:xfrm>
            <a:off x="1609447"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514" name="Group 4">
            <a:extLst>
              <a:ext uri="{FF2B5EF4-FFF2-40B4-BE49-F238E27FC236}">
                <a16:creationId xmlns:a16="http://schemas.microsoft.com/office/drawing/2014/main" id="{0DED9A49-E468-4F23-B9E4-1C175ECEE982}"/>
              </a:ext>
            </a:extLst>
          </p:cNvPr>
          <p:cNvGrpSpPr>
            <a:grpSpLocks noChangeAspect="1"/>
          </p:cNvGrpSpPr>
          <p:nvPr/>
        </p:nvGrpSpPr>
        <p:grpSpPr bwMode="auto">
          <a:xfrm>
            <a:off x="841266" y="3884607"/>
            <a:ext cx="5347179" cy="2992233"/>
            <a:chOff x="247" y="777"/>
            <a:chExt cx="3717" cy="2080"/>
          </a:xfrm>
        </p:grpSpPr>
        <p:sp>
          <p:nvSpPr>
            <p:cNvPr id="515" name="AutoShape 3">
              <a:extLst>
                <a:ext uri="{FF2B5EF4-FFF2-40B4-BE49-F238E27FC236}">
                  <a16:creationId xmlns:a16="http://schemas.microsoft.com/office/drawing/2014/main" id="{AE95034B-22C2-46A6-820B-E20FD470851F}"/>
                </a:ext>
              </a:extLst>
            </p:cNvPr>
            <p:cNvSpPr>
              <a:spLocks noChangeAspect="1" noChangeArrowheads="1" noTextEdit="1"/>
            </p:cNvSpPr>
            <p:nvPr/>
          </p:nvSpPr>
          <p:spPr bwMode="auto">
            <a:xfrm>
              <a:off x="273" y="777"/>
              <a:ext cx="3567"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6" name="Rectangle 6">
              <a:extLst>
                <a:ext uri="{FF2B5EF4-FFF2-40B4-BE49-F238E27FC236}">
                  <a16:creationId xmlns:a16="http://schemas.microsoft.com/office/drawing/2014/main" id="{64A095E6-5291-4A84-9ACD-D099A5E28B68}"/>
                </a:ext>
              </a:extLst>
            </p:cNvPr>
            <p:cNvSpPr>
              <a:spLocks noChangeArrowheads="1"/>
            </p:cNvSpPr>
            <p:nvPr/>
          </p:nvSpPr>
          <p:spPr bwMode="auto">
            <a:xfrm>
              <a:off x="247" y="778"/>
              <a:ext cx="3717"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7" name="Rectangle 7">
              <a:extLst>
                <a:ext uri="{FF2B5EF4-FFF2-40B4-BE49-F238E27FC236}">
                  <a16:creationId xmlns:a16="http://schemas.microsoft.com/office/drawing/2014/main" id="{0156D045-FC18-445D-B9EB-962FA74424AE}"/>
                </a:ext>
              </a:extLst>
            </p:cNvPr>
            <p:cNvSpPr>
              <a:spLocks noChangeArrowheads="1"/>
            </p:cNvSpPr>
            <p:nvPr/>
          </p:nvSpPr>
          <p:spPr bwMode="auto">
            <a:xfrm>
              <a:off x="712" y="778"/>
              <a:ext cx="2788" cy="207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8" name="Rectangle 8">
              <a:extLst>
                <a:ext uri="{FF2B5EF4-FFF2-40B4-BE49-F238E27FC236}">
                  <a16:creationId xmlns:a16="http://schemas.microsoft.com/office/drawing/2014/main" id="{0F4C93ED-7FD0-4FA1-B48F-0DD7982C6AFE}"/>
                </a:ext>
              </a:extLst>
            </p:cNvPr>
            <p:cNvSpPr>
              <a:spLocks noChangeArrowheads="1"/>
            </p:cNvSpPr>
            <p:nvPr/>
          </p:nvSpPr>
          <p:spPr bwMode="auto">
            <a:xfrm>
              <a:off x="712" y="778"/>
              <a:ext cx="2788"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9" name="Freeform 9">
              <a:extLst>
                <a:ext uri="{FF2B5EF4-FFF2-40B4-BE49-F238E27FC236}">
                  <a16:creationId xmlns:a16="http://schemas.microsoft.com/office/drawing/2014/main" id="{37F90B00-DDBB-488E-8DC5-B3E55FA12100}"/>
                </a:ext>
              </a:extLst>
            </p:cNvPr>
            <p:cNvSpPr>
              <a:spLocks/>
            </p:cNvSpPr>
            <p:nvPr/>
          </p:nvSpPr>
          <p:spPr bwMode="auto">
            <a:xfrm>
              <a:off x="1168" y="2213"/>
              <a:ext cx="407" cy="52"/>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0" name="Freeform 10">
              <a:extLst>
                <a:ext uri="{FF2B5EF4-FFF2-40B4-BE49-F238E27FC236}">
                  <a16:creationId xmlns:a16="http://schemas.microsoft.com/office/drawing/2014/main" id="{C8BF3B28-D562-4E8C-831D-595C7E667A0D}"/>
                </a:ext>
              </a:extLst>
            </p:cNvPr>
            <p:cNvSpPr>
              <a:spLocks/>
            </p:cNvSpPr>
            <p:nvPr/>
          </p:nvSpPr>
          <p:spPr bwMode="auto">
            <a:xfrm>
              <a:off x="2515" y="1337"/>
              <a:ext cx="442" cy="234"/>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1" name="Freeform 11">
              <a:extLst>
                <a:ext uri="{FF2B5EF4-FFF2-40B4-BE49-F238E27FC236}">
                  <a16:creationId xmlns:a16="http://schemas.microsoft.com/office/drawing/2014/main" id="{EB17EF82-E841-4F64-A917-C2178D875ABA}"/>
                </a:ext>
              </a:extLst>
            </p:cNvPr>
            <p:cNvSpPr>
              <a:spLocks/>
            </p:cNvSpPr>
            <p:nvPr/>
          </p:nvSpPr>
          <p:spPr bwMode="auto">
            <a:xfrm>
              <a:off x="2115" y="2211"/>
              <a:ext cx="949" cy="52"/>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2" name="Freeform 12">
              <a:extLst>
                <a:ext uri="{FF2B5EF4-FFF2-40B4-BE49-F238E27FC236}">
                  <a16:creationId xmlns:a16="http://schemas.microsoft.com/office/drawing/2014/main" id="{FE1443AF-0460-4C5C-BBFC-4FE5285E6CFE}"/>
                </a:ext>
              </a:extLst>
            </p:cNvPr>
            <p:cNvSpPr>
              <a:spLocks/>
            </p:cNvSpPr>
            <p:nvPr/>
          </p:nvSpPr>
          <p:spPr bwMode="auto">
            <a:xfrm>
              <a:off x="1555" y="2347"/>
              <a:ext cx="638" cy="69"/>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3" name="Freeform 13">
              <a:extLst>
                <a:ext uri="{FF2B5EF4-FFF2-40B4-BE49-F238E27FC236}">
                  <a16:creationId xmlns:a16="http://schemas.microsoft.com/office/drawing/2014/main" id="{96F11A61-BC2A-4842-A13D-790F603D3AFC}"/>
                </a:ext>
              </a:extLst>
            </p:cNvPr>
            <p:cNvSpPr>
              <a:spLocks/>
            </p:cNvSpPr>
            <p:nvPr/>
          </p:nvSpPr>
          <p:spPr bwMode="auto">
            <a:xfrm>
              <a:off x="1429" y="1857"/>
              <a:ext cx="21" cy="49"/>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4" name="Freeform 14">
              <a:extLst>
                <a:ext uri="{FF2B5EF4-FFF2-40B4-BE49-F238E27FC236}">
                  <a16:creationId xmlns:a16="http://schemas.microsoft.com/office/drawing/2014/main" id="{1FD6CC34-0F19-4B12-99E4-805BDA33F386}"/>
                </a:ext>
              </a:extLst>
            </p:cNvPr>
            <p:cNvSpPr>
              <a:spLocks/>
            </p:cNvSpPr>
            <p:nvPr/>
          </p:nvSpPr>
          <p:spPr bwMode="auto">
            <a:xfrm>
              <a:off x="1441" y="1857"/>
              <a:ext cx="9" cy="49"/>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5" name="Freeform 15">
              <a:extLst>
                <a:ext uri="{FF2B5EF4-FFF2-40B4-BE49-F238E27FC236}">
                  <a16:creationId xmlns:a16="http://schemas.microsoft.com/office/drawing/2014/main" id="{4B755E8C-6DAD-4130-9FD0-4613667EDA4D}"/>
                </a:ext>
              </a:extLst>
            </p:cNvPr>
            <p:cNvSpPr>
              <a:spLocks/>
            </p:cNvSpPr>
            <p:nvPr/>
          </p:nvSpPr>
          <p:spPr bwMode="auto">
            <a:xfrm>
              <a:off x="1429" y="1857"/>
              <a:ext cx="4" cy="49"/>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6" name="Freeform 16">
              <a:extLst>
                <a:ext uri="{FF2B5EF4-FFF2-40B4-BE49-F238E27FC236}">
                  <a16:creationId xmlns:a16="http://schemas.microsoft.com/office/drawing/2014/main" id="{3FF84048-8A56-40DE-A141-80F5481B504F}"/>
                </a:ext>
              </a:extLst>
            </p:cNvPr>
            <p:cNvSpPr>
              <a:spLocks/>
            </p:cNvSpPr>
            <p:nvPr/>
          </p:nvSpPr>
          <p:spPr bwMode="auto">
            <a:xfrm>
              <a:off x="1430" y="1896"/>
              <a:ext cx="21" cy="30"/>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7" name="Freeform 17">
              <a:extLst>
                <a:ext uri="{FF2B5EF4-FFF2-40B4-BE49-F238E27FC236}">
                  <a16:creationId xmlns:a16="http://schemas.microsoft.com/office/drawing/2014/main" id="{632DC68C-566C-4B5F-B3B5-00908ED98721}"/>
                </a:ext>
              </a:extLst>
            </p:cNvPr>
            <p:cNvSpPr>
              <a:spLocks/>
            </p:cNvSpPr>
            <p:nvPr/>
          </p:nvSpPr>
          <p:spPr bwMode="auto">
            <a:xfrm>
              <a:off x="1430" y="1924"/>
              <a:ext cx="21" cy="3"/>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8" name="Freeform 18">
              <a:extLst>
                <a:ext uri="{FF2B5EF4-FFF2-40B4-BE49-F238E27FC236}">
                  <a16:creationId xmlns:a16="http://schemas.microsoft.com/office/drawing/2014/main" id="{5581D83D-302E-46D4-9CE1-7F807790A140}"/>
                </a:ext>
              </a:extLst>
            </p:cNvPr>
            <p:cNvSpPr>
              <a:spLocks/>
            </p:cNvSpPr>
            <p:nvPr/>
          </p:nvSpPr>
          <p:spPr bwMode="auto">
            <a:xfrm>
              <a:off x="1443" y="1910"/>
              <a:ext cx="8" cy="16"/>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9" name="Freeform 19">
              <a:extLst>
                <a:ext uri="{FF2B5EF4-FFF2-40B4-BE49-F238E27FC236}">
                  <a16:creationId xmlns:a16="http://schemas.microsoft.com/office/drawing/2014/main" id="{B5110884-825A-420B-A666-5211089851A4}"/>
                </a:ext>
              </a:extLst>
            </p:cNvPr>
            <p:cNvSpPr>
              <a:spLocks/>
            </p:cNvSpPr>
            <p:nvPr/>
          </p:nvSpPr>
          <p:spPr bwMode="auto">
            <a:xfrm>
              <a:off x="1406" y="1857"/>
              <a:ext cx="20" cy="49"/>
            </a:xfrm>
            <a:custGeom>
              <a:avLst/>
              <a:gdLst>
                <a:gd name="T0" fmla="*/ 0 w 20"/>
                <a:gd name="T1" fmla="*/ 0 h 49"/>
                <a:gd name="T2" fmla="*/ 0 w 20"/>
                <a:gd name="T3" fmla="*/ 10 h 49"/>
                <a:gd name="T4" fmla="*/ 0 w 20"/>
                <a:gd name="T5" fmla="*/ 49 h 49"/>
                <a:gd name="T6" fmla="*/ 13 w 20"/>
                <a:gd name="T7" fmla="*/ 49 h 49"/>
                <a:gd name="T8" fmla="*/ 20 w 20"/>
                <a:gd name="T9" fmla="*/ 11 h 49"/>
                <a:gd name="T10" fmla="*/ 20 w 20"/>
                <a:gd name="T11" fmla="*/ 0 h 49"/>
                <a:gd name="T12" fmla="*/ 0 w 20"/>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0" h="49">
                  <a:moveTo>
                    <a:pt x="0" y="0"/>
                  </a:moveTo>
                  <a:lnTo>
                    <a:pt x="0" y="10"/>
                  </a:lnTo>
                  <a:lnTo>
                    <a:pt x="0" y="49"/>
                  </a:lnTo>
                  <a:lnTo>
                    <a:pt x="13" y="49"/>
                  </a:lnTo>
                  <a:lnTo>
                    <a:pt x="20" y="11"/>
                  </a:lnTo>
                  <a:lnTo>
                    <a:pt x="20"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0" name="Freeform 20">
              <a:extLst>
                <a:ext uri="{FF2B5EF4-FFF2-40B4-BE49-F238E27FC236}">
                  <a16:creationId xmlns:a16="http://schemas.microsoft.com/office/drawing/2014/main" id="{D8A4F710-C2D9-4242-B8B7-9411A2EB4243}"/>
                </a:ext>
              </a:extLst>
            </p:cNvPr>
            <p:cNvSpPr>
              <a:spLocks/>
            </p:cNvSpPr>
            <p:nvPr/>
          </p:nvSpPr>
          <p:spPr bwMode="auto">
            <a:xfrm>
              <a:off x="1419" y="1857"/>
              <a:ext cx="7" cy="49"/>
            </a:xfrm>
            <a:custGeom>
              <a:avLst/>
              <a:gdLst>
                <a:gd name="T0" fmla="*/ 4 w 7"/>
                <a:gd name="T1" fmla="*/ 0 h 49"/>
                <a:gd name="T2" fmla="*/ 4 w 7"/>
                <a:gd name="T3" fmla="*/ 11 h 49"/>
                <a:gd name="T4" fmla="*/ 0 w 7"/>
                <a:gd name="T5" fmla="*/ 49 h 49"/>
                <a:gd name="T6" fmla="*/ 7 w 7"/>
                <a:gd name="T7" fmla="*/ 11 h 49"/>
                <a:gd name="T8" fmla="*/ 7 w 7"/>
                <a:gd name="T9" fmla="*/ 0 h 49"/>
                <a:gd name="T10" fmla="*/ 4 w 7"/>
                <a:gd name="T11" fmla="*/ 0 h 49"/>
              </a:gdLst>
              <a:ahLst/>
              <a:cxnLst>
                <a:cxn ang="0">
                  <a:pos x="T0" y="T1"/>
                </a:cxn>
                <a:cxn ang="0">
                  <a:pos x="T2" y="T3"/>
                </a:cxn>
                <a:cxn ang="0">
                  <a:pos x="T4" y="T5"/>
                </a:cxn>
                <a:cxn ang="0">
                  <a:pos x="T6" y="T7"/>
                </a:cxn>
                <a:cxn ang="0">
                  <a:pos x="T8" y="T9"/>
                </a:cxn>
                <a:cxn ang="0">
                  <a:pos x="T10" y="T11"/>
                </a:cxn>
              </a:cxnLst>
              <a:rect l="0" t="0" r="r" b="b"/>
              <a:pathLst>
                <a:path w="7" h="49">
                  <a:moveTo>
                    <a:pt x="4" y="0"/>
                  </a:moveTo>
                  <a:lnTo>
                    <a:pt x="4" y="11"/>
                  </a:lnTo>
                  <a:lnTo>
                    <a:pt x="0" y="49"/>
                  </a:lnTo>
                  <a:lnTo>
                    <a:pt x="7" y="11"/>
                  </a:lnTo>
                  <a:lnTo>
                    <a:pt x="7"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1" name="Freeform 21">
              <a:extLst>
                <a:ext uri="{FF2B5EF4-FFF2-40B4-BE49-F238E27FC236}">
                  <a16:creationId xmlns:a16="http://schemas.microsoft.com/office/drawing/2014/main" id="{1682B561-BD8E-4BE8-AABB-03B7E00E975B}"/>
                </a:ext>
              </a:extLst>
            </p:cNvPr>
            <p:cNvSpPr>
              <a:spLocks/>
            </p:cNvSpPr>
            <p:nvPr/>
          </p:nvSpPr>
          <p:spPr bwMode="auto">
            <a:xfrm>
              <a:off x="1406" y="1857"/>
              <a:ext cx="4" cy="49"/>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2" name="Freeform 22">
              <a:extLst>
                <a:ext uri="{FF2B5EF4-FFF2-40B4-BE49-F238E27FC236}">
                  <a16:creationId xmlns:a16="http://schemas.microsoft.com/office/drawing/2014/main" id="{A948C2EA-949B-4D5B-89F0-9B1779301579}"/>
                </a:ext>
              </a:extLst>
            </p:cNvPr>
            <p:cNvSpPr>
              <a:spLocks/>
            </p:cNvSpPr>
            <p:nvPr/>
          </p:nvSpPr>
          <p:spPr bwMode="auto">
            <a:xfrm>
              <a:off x="1406" y="1896"/>
              <a:ext cx="22" cy="30"/>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3" name="Freeform 23">
              <a:extLst>
                <a:ext uri="{FF2B5EF4-FFF2-40B4-BE49-F238E27FC236}">
                  <a16:creationId xmlns:a16="http://schemas.microsoft.com/office/drawing/2014/main" id="{18F8A2AF-3865-4BF5-9D46-5C767DA830E8}"/>
                </a:ext>
              </a:extLst>
            </p:cNvPr>
            <p:cNvSpPr>
              <a:spLocks/>
            </p:cNvSpPr>
            <p:nvPr/>
          </p:nvSpPr>
          <p:spPr bwMode="auto">
            <a:xfrm>
              <a:off x="1406" y="1924"/>
              <a:ext cx="21" cy="3"/>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4" name="Freeform 24">
              <a:extLst>
                <a:ext uri="{FF2B5EF4-FFF2-40B4-BE49-F238E27FC236}">
                  <a16:creationId xmlns:a16="http://schemas.microsoft.com/office/drawing/2014/main" id="{4BFD723E-0629-4CA5-8B08-239468FFF11D}"/>
                </a:ext>
              </a:extLst>
            </p:cNvPr>
            <p:cNvSpPr>
              <a:spLocks/>
            </p:cNvSpPr>
            <p:nvPr/>
          </p:nvSpPr>
          <p:spPr bwMode="auto">
            <a:xfrm>
              <a:off x="1420" y="1910"/>
              <a:ext cx="7" cy="16"/>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5" name="Freeform 25">
              <a:extLst>
                <a:ext uri="{FF2B5EF4-FFF2-40B4-BE49-F238E27FC236}">
                  <a16:creationId xmlns:a16="http://schemas.microsoft.com/office/drawing/2014/main" id="{4B969441-D375-44A5-A4D1-B8D4C1B46F2F}"/>
                </a:ext>
              </a:extLst>
            </p:cNvPr>
            <p:cNvSpPr>
              <a:spLocks/>
            </p:cNvSpPr>
            <p:nvPr/>
          </p:nvSpPr>
          <p:spPr bwMode="auto">
            <a:xfrm>
              <a:off x="1441" y="1744"/>
              <a:ext cx="6" cy="1"/>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6" name="Freeform 26">
              <a:extLst>
                <a:ext uri="{FF2B5EF4-FFF2-40B4-BE49-F238E27FC236}">
                  <a16:creationId xmlns:a16="http://schemas.microsoft.com/office/drawing/2014/main" id="{E0D1AB29-4D2A-4A08-8BCB-10D480721FFF}"/>
                </a:ext>
              </a:extLst>
            </p:cNvPr>
            <p:cNvSpPr>
              <a:spLocks/>
            </p:cNvSpPr>
            <p:nvPr/>
          </p:nvSpPr>
          <p:spPr bwMode="auto">
            <a:xfrm>
              <a:off x="1433" y="172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7" name="Freeform 27">
              <a:extLst>
                <a:ext uri="{FF2B5EF4-FFF2-40B4-BE49-F238E27FC236}">
                  <a16:creationId xmlns:a16="http://schemas.microsoft.com/office/drawing/2014/main" id="{D062E35B-0D34-4213-816E-73FE4BDE260B}"/>
                </a:ext>
              </a:extLst>
            </p:cNvPr>
            <p:cNvSpPr>
              <a:spLocks/>
            </p:cNvSpPr>
            <p:nvPr/>
          </p:nvSpPr>
          <p:spPr bwMode="auto">
            <a:xfrm>
              <a:off x="1422" y="1724"/>
              <a:ext cx="31" cy="36"/>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8" name="Freeform 28">
              <a:extLst>
                <a:ext uri="{FF2B5EF4-FFF2-40B4-BE49-F238E27FC236}">
                  <a16:creationId xmlns:a16="http://schemas.microsoft.com/office/drawing/2014/main" id="{95C96F82-22D2-472B-845A-F0CBC0E12001}"/>
                </a:ext>
              </a:extLst>
            </p:cNvPr>
            <p:cNvSpPr>
              <a:spLocks/>
            </p:cNvSpPr>
            <p:nvPr/>
          </p:nvSpPr>
          <p:spPr bwMode="auto">
            <a:xfrm>
              <a:off x="1427" y="1754"/>
              <a:ext cx="11" cy="3"/>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9" name="Freeform 29">
              <a:extLst>
                <a:ext uri="{FF2B5EF4-FFF2-40B4-BE49-F238E27FC236}">
                  <a16:creationId xmlns:a16="http://schemas.microsoft.com/office/drawing/2014/main" id="{ABD37870-F281-4065-8662-8622E573B22C}"/>
                </a:ext>
              </a:extLst>
            </p:cNvPr>
            <p:cNvSpPr>
              <a:spLocks/>
            </p:cNvSpPr>
            <p:nvPr/>
          </p:nvSpPr>
          <p:spPr bwMode="auto">
            <a:xfrm>
              <a:off x="1444" y="1745"/>
              <a:ext cx="3" cy="3"/>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0" name="Freeform 30">
              <a:extLst>
                <a:ext uri="{FF2B5EF4-FFF2-40B4-BE49-F238E27FC236}">
                  <a16:creationId xmlns:a16="http://schemas.microsoft.com/office/drawing/2014/main" id="{28F31F26-6A8F-4784-9830-1AFC4714BD2F}"/>
                </a:ext>
              </a:extLst>
            </p:cNvPr>
            <p:cNvSpPr>
              <a:spLocks/>
            </p:cNvSpPr>
            <p:nvPr/>
          </p:nvSpPr>
          <p:spPr bwMode="auto">
            <a:xfrm>
              <a:off x="1446" y="1745"/>
              <a:ext cx="1" cy="2"/>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1" name="Freeform 31">
              <a:extLst>
                <a:ext uri="{FF2B5EF4-FFF2-40B4-BE49-F238E27FC236}">
                  <a16:creationId xmlns:a16="http://schemas.microsoft.com/office/drawing/2014/main" id="{429A10B7-52D4-4CE9-B25A-8EF80BE09FDA}"/>
                </a:ext>
              </a:extLst>
            </p:cNvPr>
            <p:cNvSpPr>
              <a:spLocks/>
            </p:cNvSpPr>
            <p:nvPr/>
          </p:nvSpPr>
          <p:spPr bwMode="auto">
            <a:xfrm>
              <a:off x="1444" y="1733"/>
              <a:ext cx="3" cy="2"/>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2" name="Freeform 32">
              <a:extLst>
                <a:ext uri="{FF2B5EF4-FFF2-40B4-BE49-F238E27FC236}">
                  <a16:creationId xmlns:a16="http://schemas.microsoft.com/office/drawing/2014/main" id="{0AF80EC2-7678-4B0E-A2A8-46189461E177}"/>
                </a:ext>
              </a:extLst>
            </p:cNvPr>
            <p:cNvSpPr>
              <a:spLocks/>
            </p:cNvSpPr>
            <p:nvPr/>
          </p:nvSpPr>
          <p:spPr bwMode="auto">
            <a:xfrm>
              <a:off x="1418" y="1754"/>
              <a:ext cx="22" cy="14"/>
            </a:xfrm>
            <a:custGeom>
              <a:avLst/>
              <a:gdLst>
                <a:gd name="T0" fmla="*/ 0 w 22"/>
                <a:gd name="T1" fmla="*/ 8 h 14"/>
                <a:gd name="T2" fmla="*/ 2 w 22"/>
                <a:gd name="T3" fmla="*/ 0 h 14"/>
                <a:gd name="T4" fmla="*/ 22 w 22"/>
                <a:gd name="T5" fmla="*/ 5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5"/>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3" name="Freeform 33">
              <a:extLst>
                <a:ext uri="{FF2B5EF4-FFF2-40B4-BE49-F238E27FC236}">
                  <a16:creationId xmlns:a16="http://schemas.microsoft.com/office/drawing/2014/main" id="{834AA982-A47F-4411-A213-2A62B7E42FE0}"/>
                </a:ext>
              </a:extLst>
            </p:cNvPr>
            <p:cNvSpPr>
              <a:spLocks/>
            </p:cNvSpPr>
            <p:nvPr/>
          </p:nvSpPr>
          <p:spPr bwMode="auto">
            <a:xfrm>
              <a:off x="1394" y="1757"/>
              <a:ext cx="65" cy="105"/>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4" name="Freeform 34">
              <a:extLst>
                <a:ext uri="{FF2B5EF4-FFF2-40B4-BE49-F238E27FC236}">
                  <a16:creationId xmlns:a16="http://schemas.microsoft.com/office/drawing/2014/main" id="{8E5E8F0D-A640-4FD4-B8A6-9F8DB25DA61A}"/>
                </a:ext>
              </a:extLst>
            </p:cNvPr>
            <p:cNvSpPr>
              <a:spLocks/>
            </p:cNvSpPr>
            <p:nvPr/>
          </p:nvSpPr>
          <p:spPr bwMode="auto">
            <a:xfrm>
              <a:off x="1394" y="1759"/>
              <a:ext cx="44" cy="101"/>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5" name="Freeform 35">
              <a:extLst>
                <a:ext uri="{FF2B5EF4-FFF2-40B4-BE49-F238E27FC236}">
                  <a16:creationId xmlns:a16="http://schemas.microsoft.com/office/drawing/2014/main" id="{9A312DFC-0F9D-41E7-BB57-E83CA99AB5AF}"/>
                </a:ext>
              </a:extLst>
            </p:cNvPr>
            <p:cNvSpPr>
              <a:spLocks/>
            </p:cNvSpPr>
            <p:nvPr/>
          </p:nvSpPr>
          <p:spPr bwMode="auto">
            <a:xfrm>
              <a:off x="1416" y="1803"/>
              <a:ext cx="55" cy="35"/>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6" name="Freeform 36">
              <a:extLst>
                <a:ext uri="{FF2B5EF4-FFF2-40B4-BE49-F238E27FC236}">
                  <a16:creationId xmlns:a16="http://schemas.microsoft.com/office/drawing/2014/main" id="{06AA598B-4E16-4DD9-9CB6-0870625C3C1B}"/>
                </a:ext>
              </a:extLst>
            </p:cNvPr>
            <p:cNvSpPr>
              <a:spLocks/>
            </p:cNvSpPr>
            <p:nvPr/>
          </p:nvSpPr>
          <p:spPr bwMode="auto">
            <a:xfrm>
              <a:off x="1460" y="1833"/>
              <a:ext cx="12" cy="13"/>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7" name="Freeform 37">
              <a:extLst>
                <a:ext uri="{FF2B5EF4-FFF2-40B4-BE49-F238E27FC236}">
                  <a16:creationId xmlns:a16="http://schemas.microsoft.com/office/drawing/2014/main" id="{321A0BEF-FA4E-402E-AD52-E18B3A574979}"/>
                </a:ext>
              </a:extLst>
            </p:cNvPr>
            <p:cNvSpPr>
              <a:spLocks/>
            </p:cNvSpPr>
            <p:nvPr/>
          </p:nvSpPr>
          <p:spPr bwMode="auto">
            <a:xfrm>
              <a:off x="1460" y="1830"/>
              <a:ext cx="10" cy="4"/>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8" name="Freeform 38">
              <a:extLst>
                <a:ext uri="{FF2B5EF4-FFF2-40B4-BE49-F238E27FC236}">
                  <a16:creationId xmlns:a16="http://schemas.microsoft.com/office/drawing/2014/main" id="{C6045924-B592-46B8-B6D0-5E13AAB5E310}"/>
                </a:ext>
              </a:extLst>
            </p:cNvPr>
            <p:cNvSpPr>
              <a:spLocks/>
            </p:cNvSpPr>
            <p:nvPr/>
          </p:nvSpPr>
          <p:spPr bwMode="auto">
            <a:xfrm>
              <a:off x="1418" y="1770"/>
              <a:ext cx="49" cy="73"/>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9" name="Freeform 39">
              <a:extLst>
                <a:ext uri="{FF2B5EF4-FFF2-40B4-BE49-F238E27FC236}">
                  <a16:creationId xmlns:a16="http://schemas.microsoft.com/office/drawing/2014/main" id="{0A4257B7-F52F-45CA-AC2F-076FB8BC6402}"/>
                </a:ext>
              </a:extLst>
            </p:cNvPr>
            <p:cNvSpPr>
              <a:spLocks/>
            </p:cNvSpPr>
            <p:nvPr/>
          </p:nvSpPr>
          <p:spPr bwMode="auto">
            <a:xfrm>
              <a:off x="1418" y="1772"/>
              <a:ext cx="44" cy="71"/>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0" name="Freeform 40">
              <a:extLst>
                <a:ext uri="{FF2B5EF4-FFF2-40B4-BE49-F238E27FC236}">
                  <a16:creationId xmlns:a16="http://schemas.microsoft.com/office/drawing/2014/main" id="{CD38284E-0F1E-4351-A421-1B4F638AF4B9}"/>
                </a:ext>
              </a:extLst>
            </p:cNvPr>
            <p:cNvSpPr>
              <a:spLocks/>
            </p:cNvSpPr>
            <p:nvPr/>
          </p:nvSpPr>
          <p:spPr bwMode="auto">
            <a:xfrm>
              <a:off x="1403" y="1706"/>
              <a:ext cx="46" cy="46"/>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1" name="Freeform 41">
              <a:extLst>
                <a:ext uri="{FF2B5EF4-FFF2-40B4-BE49-F238E27FC236}">
                  <a16:creationId xmlns:a16="http://schemas.microsoft.com/office/drawing/2014/main" id="{4F4F2809-30D0-4AAB-AFBC-8D7D95F77636}"/>
                </a:ext>
              </a:extLst>
            </p:cNvPr>
            <p:cNvSpPr>
              <a:spLocks/>
            </p:cNvSpPr>
            <p:nvPr/>
          </p:nvSpPr>
          <p:spPr bwMode="auto">
            <a:xfrm>
              <a:off x="1398" y="1698"/>
              <a:ext cx="52" cy="41"/>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2" name="Freeform 42">
              <a:extLst>
                <a:ext uri="{FF2B5EF4-FFF2-40B4-BE49-F238E27FC236}">
                  <a16:creationId xmlns:a16="http://schemas.microsoft.com/office/drawing/2014/main" id="{96AC69A0-5D4B-4BAF-97C5-F9C5D9B47D7F}"/>
                </a:ext>
              </a:extLst>
            </p:cNvPr>
            <p:cNvSpPr>
              <a:spLocks/>
            </p:cNvSpPr>
            <p:nvPr/>
          </p:nvSpPr>
          <p:spPr bwMode="auto">
            <a:xfrm>
              <a:off x="1413" y="1698"/>
              <a:ext cx="37" cy="24"/>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3" name="Freeform 43">
              <a:extLst>
                <a:ext uri="{FF2B5EF4-FFF2-40B4-BE49-F238E27FC236}">
                  <a16:creationId xmlns:a16="http://schemas.microsoft.com/office/drawing/2014/main" id="{17AA08AA-8F21-4A03-971F-AEEA13FBC419}"/>
                </a:ext>
              </a:extLst>
            </p:cNvPr>
            <p:cNvSpPr>
              <a:spLocks/>
            </p:cNvSpPr>
            <p:nvPr/>
          </p:nvSpPr>
          <p:spPr bwMode="auto">
            <a:xfrm>
              <a:off x="1399" y="1704"/>
              <a:ext cx="18" cy="35"/>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4" name="Freeform 44">
              <a:extLst>
                <a:ext uri="{FF2B5EF4-FFF2-40B4-BE49-F238E27FC236}">
                  <a16:creationId xmlns:a16="http://schemas.microsoft.com/office/drawing/2014/main" id="{18747609-E35B-4A86-97F9-8F9DAA05B00C}"/>
                </a:ext>
              </a:extLst>
            </p:cNvPr>
            <p:cNvSpPr>
              <a:spLocks/>
            </p:cNvSpPr>
            <p:nvPr/>
          </p:nvSpPr>
          <p:spPr bwMode="auto">
            <a:xfrm>
              <a:off x="1399" y="1714"/>
              <a:ext cx="54" cy="25"/>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5" name="Freeform 45">
              <a:extLst>
                <a:ext uri="{FF2B5EF4-FFF2-40B4-BE49-F238E27FC236}">
                  <a16:creationId xmlns:a16="http://schemas.microsoft.com/office/drawing/2014/main" id="{A75493AF-9434-4D9B-AC89-DF189E0E010B}"/>
                </a:ext>
              </a:extLst>
            </p:cNvPr>
            <p:cNvSpPr>
              <a:spLocks noEditPoints="1"/>
            </p:cNvSpPr>
            <p:nvPr/>
          </p:nvSpPr>
          <p:spPr bwMode="auto">
            <a:xfrm>
              <a:off x="1291" y="1968"/>
              <a:ext cx="156" cy="190"/>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6" name="Freeform 46">
              <a:extLst>
                <a:ext uri="{FF2B5EF4-FFF2-40B4-BE49-F238E27FC236}">
                  <a16:creationId xmlns:a16="http://schemas.microsoft.com/office/drawing/2014/main" id="{5635773F-DB78-4B86-9F85-486144455574}"/>
                </a:ext>
              </a:extLst>
            </p:cNvPr>
            <p:cNvSpPr>
              <a:spLocks/>
            </p:cNvSpPr>
            <p:nvPr/>
          </p:nvSpPr>
          <p:spPr bwMode="auto">
            <a:xfrm>
              <a:off x="1260" y="2141"/>
              <a:ext cx="218" cy="71"/>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7" name="Freeform 47">
              <a:extLst>
                <a:ext uri="{FF2B5EF4-FFF2-40B4-BE49-F238E27FC236}">
                  <a16:creationId xmlns:a16="http://schemas.microsoft.com/office/drawing/2014/main" id="{68ED02C2-65F8-4B3B-97AB-2776EF5171EF}"/>
                </a:ext>
              </a:extLst>
            </p:cNvPr>
            <p:cNvSpPr>
              <a:spLocks/>
            </p:cNvSpPr>
            <p:nvPr/>
          </p:nvSpPr>
          <p:spPr bwMode="auto">
            <a:xfrm>
              <a:off x="1260" y="2153"/>
              <a:ext cx="206" cy="59"/>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8" name="Freeform 48">
              <a:extLst>
                <a:ext uri="{FF2B5EF4-FFF2-40B4-BE49-F238E27FC236}">
                  <a16:creationId xmlns:a16="http://schemas.microsoft.com/office/drawing/2014/main" id="{0CA58B5E-9DE8-4063-9127-1A029E8C42D7}"/>
                </a:ext>
              </a:extLst>
            </p:cNvPr>
            <p:cNvSpPr>
              <a:spLocks/>
            </p:cNvSpPr>
            <p:nvPr/>
          </p:nvSpPr>
          <p:spPr bwMode="auto">
            <a:xfrm>
              <a:off x="1260" y="2141"/>
              <a:ext cx="218" cy="71"/>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9" name="Oval 49">
              <a:extLst>
                <a:ext uri="{FF2B5EF4-FFF2-40B4-BE49-F238E27FC236}">
                  <a16:creationId xmlns:a16="http://schemas.microsoft.com/office/drawing/2014/main" id="{CFC6F016-27F5-463E-AC53-0539F467D355}"/>
                </a:ext>
              </a:extLst>
            </p:cNvPr>
            <p:cNvSpPr>
              <a:spLocks noChangeArrowheads="1"/>
            </p:cNvSpPr>
            <p:nvPr/>
          </p:nvSpPr>
          <p:spPr bwMode="auto">
            <a:xfrm>
              <a:off x="1280" y="2184"/>
              <a:ext cx="55" cy="5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0" name="Oval 50">
              <a:extLst>
                <a:ext uri="{FF2B5EF4-FFF2-40B4-BE49-F238E27FC236}">
                  <a16:creationId xmlns:a16="http://schemas.microsoft.com/office/drawing/2014/main" id="{D65F7B29-F3D9-47DC-97CC-21D417AC1C34}"/>
                </a:ext>
              </a:extLst>
            </p:cNvPr>
            <p:cNvSpPr>
              <a:spLocks noChangeArrowheads="1"/>
            </p:cNvSpPr>
            <p:nvPr/>
          </p:nvSpPr>
          <p:spPr bwMode="auto">
            <a:xfrm>
              <a:off x="1291" y="2196"/>
              <a:ext cx="32" cy="31"/>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1" name="Freeform 51">
              <a:extLst>
                <a:ext uri="{FF2B5EF4-FFF2-40B4-BE49-F238E27FC236}">
                  <a16:creationId xmlns:a16="http://schemas.microsoft.com/office/drawing/2014/main" id="{7BEB6362-2037-4E87-AB09-6A070F8D3841}"/>
                </a:ext>
              </a:extLst>
            </p:cNvPr>
            <p:cNvSpPr>
              <a:spLocks/>
            </p:cNvSpPr>
            <p:nvPr/>
          </p:nvSpPr>
          <p:spPr bwMode="auto">
            <a:xfrm>
              <a:off x="1291" y="2200"/>
              <a:ext cx="27" cy="27"/>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2" name="Oval 52">
              <a:extLst>
                <a:ext uri="{FF2B5EF4-FFF2-40B4-BE49-F238E27FC236}">
                  <a16:creationId xmlns:a16="http://schemas.microsoft.com/office/drawing/2014/main" id="{FC25BCA1-D949-4C7D-9C47-12437260D0EE}"/>
                </a:ext>
              </a:extLst>
            </p:cNvPr>
            <p:cNvSpPr>
              <a:spLocks noChangeArrowheads="1"/>
            </p:cNvSpPr>
            <p:nvPr/>
          </p:nvSpPr>
          <p:spPr bwMode="auto">
            <a:xfrm>
              <a:off x="1403" y="2184"/>
              <a:ext cx="55" cy="5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3" name="Oval 53">
              <a:extLst>
                <a:ext uri="{FF2B5EF4-FFF2-40B4-BE49-F238E27FC236}">
                  <a16:creationId xmlns:a16="http://schemas.microsoft.com/office/drawing/2014/main" id="{31AE538A-4077-462F-942E-796DCB8F751C}"/>
                </a:ext>
              </a:extLst>
            </p:cNvPr>
            <p:cNvSpPr>
              <a:spLocks noChangeArrowheads="1"/>
            </p:cNvSpPr>
            <p:nvPr/>
          </p:nvSpPr>
          <p:spPr bwMode="auto">
            <a:xfrm>
              <a:off x="1414" y="2196"/>
              <a:ext cx="32" cy="31"/>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4" name="Freeform 54">
              <a:extLst>
                <a:ext uri="{FF2B5EF4-FFF2-40B4-BE49-F238E27FC236}">
                  <a16:creationId xmlns:a16="http://schemas.microsoft.com/office/drawing/2014/main" id="{C6441538-748A-43C7-A085-607C929DBF4B}"/>
                </a:ext>
              </a:extLst>
            </p:cNvPr>
            <p:cNvSpPr>
              <a:spLocks/>
            </p:cNvSpPr>
            <p:nvPr/>
          </p:nvSpPr>
          <p:spPr bwMode="auto">
            <a:xfrm>
              <a:off x="1414" y="2200"/>
              <a:ext cx="27" cy="27"/>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5" name="Freeform 55">
              <a:extLst>
                <a:ext uri="{FF2B5EF4-FFF2-40B4-BE49-F238E27FC236}">
                  <a16:creationId xmlns:a16="http://schemas.microsoft.com/office/drawing/2014/main" id="{E1931521-7D18-45A3-A2EC-E89CEB867788}"/>
                </a:ext>
              </a:extLst>
            </p:cNvPr>
            <p:cNvSpPr>
              <a:spLocks noEditPoints="1"/>
            </p:cNvSpPr>
            <p:nvPr/>
          </p:nvSpPr>
          <p:spPr bwMode="auto">
            <a:xfrm>
              <a:off x="1253" y="1839"/>
              <a:ext cx="232" cy="141"/>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6" name="Freeform 56">
              <a:extLst>
                <a:ext uri="{FF2B5EF4-FFF2-40B4-BE49-F238E27FC236}">
                  <a16:creationId xmlns:a16="http://schemas.microsoft.com/office/drawing/2014/main" id="{5DAF59AF-57EA-43EE-863A-EF625B3A74F8}"/>
                </a:ext>
              </a:extLst>
            </p:cNvPr>
            <p:cNvSpPr>
              <a:spLocks/>
            </p:cNvSpPr>
            <p:nvPr/>
          </p:nvSpPr>
          <p:spPr bwMode="auto">
            <a:xfrm>
              <a:off x="1260" y="1940"/>
              <a:ext cx="206" cy="4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7" name="Freeform 57">
              <a:extLst>
                <a:ext uri="{FF2B5EF4-FFF2-40B4-BE49-F238E27FC236}">
                  <a16:creationId xmlns:a16="http://schemas.microsoft.com/office/drawing/2014/main" id="{445D7A4A-C2C3-43A0-BD57-CAC4B7D53091}"/>
                </a:ext>
              </a:extLst>
            </p:cNvPr>
            <p:cNvSpPr>
              <a:spLocks/>
            </p:cNvSpPr>
            <p:nvPr/>
          </p:nvSpPr>
          <p:spPr bwMode="auto">
            <a:xfrm>
              <a:off x="1260" y="1927"/>
              <a:ext cx="218" cy="53"/>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8" name="Freeform 58">
              <a:extLst>
                <a:ext uri="{FF2B5EF4-FFF2-40B4-BE49-F238E27FC236}">
                  <a16:creationId xmlns:a16="http://schemas.microsoft.com/office/drawing/2014/main" id="{3D42EB7E-5CE6-4E9F-90EA-6E56D11DBAA4}"/>
                </a:ext>
              </a:extLst>
            </p:cNvPr>
            <p:cNvSpPr>
              <a:spLocks/>
            </p:cNvSpPr>
            <p:nvPr/>
          </p:nvSpPr>
          <p:spPr bwMode="auto">
            <a:xfrm>
              <a:off x="2614" y="1847"/>
              <a:ext cx="39" cy="196"/>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9" name="Freeform 59">
              <a:extLst>
                <a:ext uri="{FF2B5EF4-FFF2-40B4-BE49-F238E27FC236}">
                  <a16:creationId xmlns:a16="http://schemas.microsoft.com/office/drawing/2014/main" id="{D6D23A0D-D845-4918-A996-846DD236489A}"/>
                </a:ext>
              </a:extLst>
            </p:cNvPr>
            <p:cNvSpPr>
              <a:spLocks/>
            </p:cNvSpPr>
            <p:nvPr/>
          </p:nvSpPr>
          <p:spPr bwMode="auto">
            <a:xfrm>
              <a:off x="2636" y="1847"/>
              <a:ext cx="17" cy="196"/>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0" name="Freeform 60">
              <a:extLst>
                <a:ext uri="{FF2B5EF4-FFF2-40B4-BE49-F238E27FC236}">
                  <a16:creationId xmlns:a16="http://schemas.microsoft.com/office/drawing/2014/main" id="{3A2781C5-3439-4412-AEE5-EF98F9FD814A}"/>
                </a:ext>
              </a:extLst>
            </p:cNvPr>
            <p:cNvSpPr>
              <a:spLocks/>
            </p:cNvSpPr>
            <p:nvPr/>
          </p:nvSpPr>
          <p:spPr bwMode="auto">
            <a:xfrm>
              <a:off x="2614" y="1847"/>
              <a:ext cx="16" cy="196"/>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1" name="Freeform 61">
              <a:extLst>
                <a:ext uri="{FF2B5EF4-FFF2-40B4-BE49-F238E27FC236}">
                  <a16:creationId xmlns:a16="http://schemas.microsoft.com/office/drawing/2014/main" id="{20BFB615-CFA5-400A-B562-68498981A2CA}"/>
                </a:ext>
              </a:extLst>
            </p:cNvPr>
            <p:cNvSpPr>
              <a:spLocks/>
            </p:cNvSpPr>
            <p:nvPr/>
          </p:nvSpPr>
          <p:spPr bwMode="auto">
            <a:xfrm>
              <a:off x="2158" y="1376"/>
              <a:ext cx="153" cy="151"/>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2" name="Freeform 62">
              <a:extLst>
                <a:ext uri="{FF2B5EF4-FFF2-40B4-BE49-F238E27FC236}">
                  <a16:creationId xmlns:a16="http://schemas.microsoft.com/office/drawing/2014/main" id="{BA36CD16-8895-4590-823C-B813A3147F6A}"/>
                </a:ext>
              </a:extLst>
            </p:cNvPr>
            <p:cNvSpPr>
              <a:spLocks/>
            </p:cNvSpPr>
            <p:nvPr/>
          </p:nvSpPr>
          <p:spPr bwMode="auto">
            <a:xfrm>
              <a:off x="1838" y="1057"/>
              <a:ext cx="365" cy="363"/>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3" name="Freeform 63">
              <a:extLst>
                <a:ext uri="{FF2B5EF4-FFF2-40B4-BE49-F238E27FC236}">
                  <a16:creationId xmlns:a16="http://schemas.microsoft.com/office/drawing/2014/main" id="{531B8F8D-7811-4E79-A58F-2D2726EEAC6B}"/>
                </a:ext>
              </a:extLst>
            </p:cNvPr>
            <p:cNvSpPr>
              <a:spLocks/>
            </p:cNvSpPr>
            <p:nvPr/>
          </p:nvSpPr>
          <p:spPr bwMode="auto">
            <a:xfrm>
              <a:off x="2232" y="1449"/>
              <a:ext cx="672" cy="667"/>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4" name="Freeform 64">
              <a:extLst>
                <a:ext uri="{FF2B5EF4-FFF2-40B4-BE49-F238E27FC236}">
                  <a16:creationId xmlns:a16="http://schemas.microsoft.com/office/drawing/2014/main" id="{4C4F8FAB-20F1-4785-8080-E62D54EA9EEC}"/>
                </a:ext>
              </a:extLst>
            </p:cNvPr>
            <p:cNvSpPr>
              <a:spLocks/>
            </p:cNvSpPr>
            <p:nvPr/>
          </p:nvSpPr>
          <p:spPr bwMode="auto">
            <a:xfrm>
              <a:off x="2150" y="1368"/>
              <a:ext cx="69" cy="67"/>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5" name="Freeform 65">
              <a:extLst>
                <a:ext uri="{FF2B5EF4-FFF2-40B4-BE49-F238E27FC236}">
                  <a16:creationId xmlns:a16="http://schemas.microsoft.com/office/drawing/2014/main" id="{2F1F356E-786F-41A9-BACF-F6643BC4244A}"/>
                </a:ext>
              </a:extLst>
            </p:cNvPr>
            <p:cNvSpPr>
              <a:spLocks/>
            </p:cNvSpPr>
            <p:nvPr/>
          </p:nvSpPr>
          <p:spPr bwMode="auto">
            <a:xfrm>
              <a:off x="1980" y="1199"/>
              <a:ext cx="51" cy="49"/>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6" name="Freeform 66">
              <a:extLst>
                <a:ext uri="{FF2B5EF4-FFF2-40B4-BE49-F238E27FC236}">
                  <a16:creationId xmlns:a16="http://schemas.microsoft.com/office/drawing/2014/main" id="{3C334054-8D35-40C5-99E5-74D51E658791}"/>
                </a:ext>
              </a:extLst>
            </p:cNvPr>
            <p:cNvSpPr>
              <a:spLocks/>
            </p:cNvSpPr>
            <p:nvPr/>
          </p:nvSpPr>
          <p:spPr bwMode="auto">
            <a:xfrm>
              <a:off x="2221" y="1438"/>
              <a:ext cx="97" cy="95"/>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8" name="Freeform 67">
              <a:extLst>
                <a:ext uri="{FF2B5EF4-FFF2-40B4-BE49-F238E27FC236}">
                  <a16:creationId xmlns:a16="http://schemas.microsoft.com/office/drawing/2014/main" id="{FB0990F4-3514-441D-AD71-1CBB9622F09A}"/>
                </a:ext>
              </a:extLst>
            </p:cNvPr>
            <p:cNvSpPr>
              <a:spLocks/>
            </p:cNvSpPr>
            <p:nvPr/>
          </p:nvSpPr>
          <p:spPr bwMode="auto">
            <a:xfrm>
              <a:off x="2285" y="1454"/>
              <a:ext cx="619" cy="595"/>
            </a:xfrm>
            <a:custGeom>
              <a:avLst/>
              <a:gdLst>
                <a:gd name="T0" fmla="*/ 619 w 619"/>
                <a:gd name="T1" fmla="*/ 589 h 595"/>
                <a:gd name="T2" fmla="*/ 613 w 619"/>
                <a:gd name="T3" fmla="*/ 595 h 595"/>
                <a:gd name="T4" fmla="*/ 0 w 619"/>
                <a:gd name="T5" fmla="*/ 26 h 595"/>
                <a:gd name="T6" fmla="*/ 26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6"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9" name="Freeform 68">
              <a:extLst>
                <a:ext uri="{FF2B5EF4-FFF2-40B4-BE49-F238E27FC236}">
                  <a16:creationId xmlns:a16="http://schemas.microsoft.com/office/drawing/2014/main" id="{028A4965-5A5C-408E-B0D8-ED9E0C28DC7B}"/>
                </a:ext>
              </a:extLst>
            </p:cNvPr>
            <p:cNvSpPr>
              <a:spLocks/>
            </p:cNvSpPr>
            <p:nvPr/>
          </p:nvSpPr>
          <p:spPr bwMode="auto">
            <a:xfrm>
              <a:off x="2237" y="1501"/>
              <a:ext cx="598" cy="615"/>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0" name="Freeform 69">
              <a:extLst>
                <a:ext uri="{FF2B5EF4-FFF2-40B4-BE49-F238E27FC236}">
                  <a16:creationId xmlns:a16="http://schemas.microsoft.com/office/drawing/2014/main" id="{87736329-A9A0-4ECD-B640-54DE09526980}"/>
                </a:ext>
              </a:extLst>
            </p:cNvPr>
            <p:cNvSpPr>
              <a:spLocks/>
            </p:cNvSpPr>
            <p:nvPr/>
          </p:nvSpPr>
          <p:spPr bwMode="auto">
            <a:xfrm>
              <a:off x="2503" y="2043"/>
              <a:ext cx="419" cy="59"/>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1" name="Oval 70">
              <a:extLst>
                <a:ext uri="{FF2B5EF4-FFF2-40B4-BE49-F238E27FC236}">
                  <a16:creationId xmlns:a16="http://schemas.microsoft.com/office/drawing/2014/main" id="{5E81745C-EF32-4604-B3D1-7775475DFD96}"/>
                </a:ext>
              </a:extLst>
            </p:cNvPr>
            <p:cNvSpPr>
              <a:spLocks noChangeArrowheads="1"/>
            </p:cNvSpPr>
            <p:nvPr/>
          </p:nvSpPr>
          <p:spPr bwMode="auto">
            <a:xfrm>
              <a:off x="2311" y="2120"/>
              <a:ext cx="121"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2" name="Oval 71">
              <a:extLst>
                <a:ext uri="{FF2B5EF4-FFF2-40B4-BE49-F238E27FC236}">
                  <a16:creationId xmlns:a16="http://schemas.microsoft.com/office/drawing/2014/main" id="{FE67F829-803C-4E50-AAA8-24F1F52CEE97}"/>
                </a:ext>
              </a:extLst>
            </p:cNvPr>
            <p:cNvSpPr>
              <a:spLocks noChangeArrowheads="1"/>
            </p:cNvSpPr>
            <p:nvPr/>
          </p:nvSpPr>
          <p:spPr bwMode="auto">
            <a:xfrm>
              <a:off x="2553"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3" name="Oval 72">
              <a:extLst>
                <a:ext uri="{FF2B5EF4-FFF2-40B4-BE49-F238E27FC236}">
                  <a16:creationId xmlns:a16="http://schemas.microsoft.com/office/drawing/2014/main" id="{BD0886A4-5F1B-467E-ACA6-BF23443D1542}"/>
                </a:ext>
              </a:extLst>
            </p:cNvPr>
            <p:cNvSpPr>
              <a:spLocks noChangeArrowheads="1"/>
            </p:cNvSpPr>
            <p:nvPr/>
          </p:nvSpPr>
          <p:spPr bwMode="auto">
            <a:xfrm>
              <a:off x="2736"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4" name="Freeform 73">
              <a:extLst>
                <a:ext uri="{FF2B5EF4-FFF2-40B4-BE49-F238E27FC236}">
                  <a16:creationId xmlns:a16="http://schemas.microsoft.com/office/drawing/2014/main" id="{E6A40E47-59B7-4075-A092-DBC642544F89}"/>
                </a:ext>
              </a:extLst>
            </p:cNvPr>
            <p:cNvSpPr>
              <a:spLocks/>
            </p:cNvSpPr>
            <p:nvPr/>
          </p:nvSpPr>
          <p:spPr bwMode="auto">
            <a:xfrm>
              <a:off x="2226" y="1924"/>
              <a:ext cx="215" cy="256"/>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5" name="Freeform 74">
              <a:extLst>
                <a:ext uri="{FF2B5EF4-FFF2-40B4-BE49-F238E27FC236}">
                  <a16:creationId xmlns:a16="http://schemas.microsoft.com/office/drawing/2014/main" id="{654F8CA3-0D99-4FA6-B7D1-FEEC2AD03585}"/>
                </a:ext>
              </a:extLst>
            </p:cNvPr>
            <p:cNvSpPr>
              <a:spLocks/>
            </p:cNvSpPr>
            <p:nvPr/>
          </p:nvSpPr>
          <p:spPr bwMode="auto">
            <a:xfrm>
              <a:off x="2573" y="2102"/>
              <a:ext cx="2" cy="1"/>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6" name="Freeform 75">
              <a:extLst>
                <a:ext uri="{FF2B5EF4-FFF2-40B4-BE49-F238E27FC236}">
                  <a16:creationId xmlns:a16="http://schemas.microsoft.com/office/drawing/2014/main" id="{19AFF587-9629-4929-8D77-E7D1EF6153C3}"/>
                </a:ext>
              </a:extLst>
            </p:cNvPr>
            <p:cNvSpPr>
              <a:spLocks/>
            </p:cNvSpPr>
            <p:nvPr/>
          </p:nvSpPr>
          <p:spPr bwMode="auto">
            <a:xfrm>
              <a:off x="2438" y="2102"/>
              <a:ext cx="2" cy="1"/>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7" name="Freeform 76">
              <a:extLst>
                <a:ext uri="{FF2B5EF4-FFF2-40B4-BE49-F238E27FC236}">
                  <a16:creationId xmlns:a16="http://schemas.microsoft.com/office/drawing/2014/main" id="{0F8682EC-2B91-44D2-81CC-7BB4BD5D42CC}"/>
                </a:ext>
              </a:extLst>
            </p:cNvPr>
            <p:cNvSpPr>
              <a:spLocks/>
            </p:cNvSpPr>
            <p:nvPr/>
          </p:nvSpPr>
          <p:spPr bwMode="auto">
            <a:xfrm>
              <a:off x="2226" y="1924"/>
              <a:ext cx="80" cy="256"/>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8" name="Rectangle 77">
              <a:extLst>
                <a:ext uri="{FF2B5EF4-FFF2-40B4-BE49-F238E27FC236}">
                  <a16:creationId xmlns:a16="http://schemas.microsoft.com/office/drawing/2014/main" id="{9658E4BA-6686-49AB-98C6-3EB7007B77A0}"/>
                </a:ext>
              </a:extLst>
            </p:cNvPr>
            <p:cNvSpPr>
              <a:spLocks noChangeArrowheads="1"/>
            </p:cNvSpPr>
            <p:nvPr/>
          </p:nvSpPr>
          <p:spPr bwMode="auto">
            <a:xfrm>
              <a:off x="1847" y="1097"/>
              <a:ext cx="14" cy="4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9" name="Freeform 78">
              <a:extLst>
                <a:ext uri="{FF2B5EF4-FFF2-40B4-BE49-F238E27FC236}">
                  <a16:creationId xmlns:a16="http://schemas.microsoft.com/office/drawing/2014/main" id="{BE8E578E-33C8-401B-BE7A-C22ACDD3C54A}"/>
                </a:ext>
              </a:extLst>
            </p:cNvPr>
            <p:cNvSpPr>
              <a:spLocks/>
            </p:cNvSpPr>
            <p:nvPr/>
          </p:nvSpPr>
          <p:spPr bwMode="auto">
            <a:xfrm>
              <a:off x="2363" y="1924"/>
              <a:ext cx="571" cy="256"/>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0" name="Freeform 79">
              <a:extLst>
                <a:ext uri="{FF2B5EF4-FFF2-40B4-BE49-F238E27FC236}">
                  <a16:creationId xmlns:a16="http://schemas.microsoft.com/office/drawing/2014/main" id="{A48A804C-D1D3-44A3-871C-A1BEACA96DB5}"/>
                </a:ext>
              </a:extLst>
            </p:cNvPr>
            <p:cNvSpPr>
              <a:spLocks/>
            </p:cNvSpPr>
            <p:nvPr/>
          </p:nvSpPr>
          <p:spPr bwMode="auto">
            <a:xfrm>
              <a:off x="2363" y="1924"/>
              <a:ext cx="189" cy="256"/>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1" name="Freeform 80">
              <a:extLst>
                <a:ext uri="{FF2B5EF4-FFF2-40B4-BE49-F238E27FC236}">
                  <a16:creationId xmlns:a16="http://schemas.microsoft.com/office/drawing/2014/main" id="{8697F989-B600-4006-8642-36A906110D07}"/>
                </a:ext>
              </a:extLst>
            </p:cNvPr>
            <p:cNvSpPr>
              <a:spLocks/>
            </p:cNvSpPr>
            <p:nvPr/>
          </p:nvSpPr>
          <p:spPr bwMode="auto">
            <a:xfrm>
              <a:off x="2376" y="2167"/>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2" name="Freeform 81">
              <a:extLst>
                <a:ext uri="{FF2B5EF4-FFF2-40B4-BE49-F238E27FC236}">
                  <a16:creationId xmlns:a16="http://schemas.microsoft.com/office/drawing/2014/main" id="{9704A8BE-5D74-4581-8F0A-BCA362838779}"/>
                </a:ext>
              </a:extLst>
            </p:cNvPr>
            <p:cNvSpPr>
              <a:spLocks/>
            </p:cNvSpPr>
            <p:nvPr/>
          </p:nvSpPr>
          <p:spPr bwMode="auto">
            <a:xfrm>
              <a:off x="2376" y="217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3" name="Freeform 82">
              <a:extLst>
                <a:ext uri="{FF2B5EF4-FFF2-40B4-BE49-F238E27FC236}">
                  <a16:creationId xmlns:a16="http://schemas.microsoft.com/office/drawing/2014/main" id="{F2CE9E9F-0E90-47F3-A04A-6ECBCAC24477}"/>
                </a:ext>
              </a:extLst>
            </p:cNvPr>
            <p:cNvSpPr>
              <a:spLocks/>
            </p:cNvSpPr>
            <p:nvPr/>
          </p:nvSpPr>
          <p:spPr bwMode="auto">
            <a:xfrm>
              <a:off x="2376" y="217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4" name="Freeform 83">
              <a:extLst>
                <a:ext uri="{FF2B5EF4-FFF2-40B4-BE49-F238E27FC236}">
                  <a16:creationId xmlns:a16="http://schemas.microsoft.com/office/drawing/2014/main" id="{F77ACC6F-51A2-4EE5-871A-8EDD60DDA7CE}"/>
                </a:ext>
              </a:extLst>
            </p:cNvPr>
            <p:cNvSpPr>
              <a:spLocks/>
            </p:cNvSpPr>
            <p:nvPr/>
          </p:nvSpPr>
          <p:spPr bwMode="auto">
            <a:xfrm>
              <a:off x="2388" y="2102"/>
              <a:ext cx="546" cy="78"/>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5" name="Freeform 84">
              <a:extLst>
                <a:ext uri="{FF2B5EF4-FFF2-40B4-BE49-F238E27FC236}">
                  <a16:creationId xmlns:a16="http://schemas.microsoft.com/office/drawing/2014/main" id="{352E4993-E4DA-42A5-94FD-75A6FA2167C5}"/>
                </a:ext>
              </a:extLst>
            </p:cNvPr>
            <p:cNvSpPr>
              <a:spLocks/>
            </p:cNvSpPr>
            <p:nvPr/>
          </p:nvSpPr>
          <p:spPr bwMode="auto">
            <a:xfrm>
              <a:off x="2400" y="1952"/>
              <a:ext cx="128" cy="150"/>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6" name="Freeform 85">
              <a:extLst>
                <a:ext uri="{FF2B5EF4-FFF2-40B4-BE49-F238E27FC236}">
                  <a16:creationId xmlns:a16="http://schemas.microsoft.com/office/drawing/2014/main" id="{0DDA0376-104E-4F31-8462-9081B2DAE6E8}"/>
                </a:ext>
              </a:extLst>
            </p:cNvPr>
            <p:cNvSpPr>
              <a:spLocks/>
            </p:cNvSpPr>
            <p:nvPr/>
          </p:nvSpPr>
          <p:spPr bwMode="auto">
            <a:xfrm>
              <a:off x="2400" y="1952"/>
              <a:ext cx="128" cy="150"/>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7" name="Oval 86">
              <a:extLst>
                <a:ext uri="{FF2B5EF4-FFF2-40B4-BE49-F238E27FC236}">
                  <a16:creationId xmlns:a16="http://schemas.microsoft.com/office/drawing/2014/main" id="{48EB23B8-83A9-48BC-9EEA-15C7CD80489F}"/>
                </a:ext>
              </a:extLst>
            </p:cNvPr>
            <p:cNvSpPr>
              <a:spLocks noChangeArrowheads="1"/>
            </p:cNvSpPr>
            <p:nvPr/>
          </p:nvSpPr>
          <p:spPr bwMode="auto">
            <a:xfrm>
              <a:off x="2404" y="2120"/>
              <a:ext cx="119"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8" name="Oval 87">
              <a:extLst>
                <a:ext uri="{FF2B5EF4-FFF2-40B4-BE49-F238E27FC236}">
                  <a16:creationId xmlns:a16="http://schemas.microsoft.com/office/drawing/2014/main" id="{2D903249-2856-4C64-A231-BF95C5E51D37}"/>
                </a:ext>
              </a:extLst>
            </p:cNvPr>
            <p:cNvSpPr>
              <a:spLocks noChangeArrowheads="1"/>
            </p:cNvSpPr>
            <p:nvPr/>
          </p:nvSpPr>
          <p:spPr bwMode="auto">
            <a:xfrm>
              <a:off x="2432" y="2147"/>
              <a:ext cx="63"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9" name="Oval 88">
              <a:extLst>
                <a:ext uri="{FF2B5EF4-FFF2-40B4-BE49-F238E27FC236}">
                  <a16:creationId xmlns:a16="http://schemas.microsoft.com/office/drawing/2014/main" id="{A7FD1AFD-6373-4ABB-A129-C6947A9B7010}"/>
                </a:ext>
              </a:extLst>
            </p:cNvPr>
            <p:cNvSpPr>
              <a:spLocks noChangeArrowheads="1"/>
            </p:cNvSpPr>
            <p:nvPr/>
          </p:nvSpPr>
          <p:spPr bwMode="auto">
            <a:xfrm>
              <a:off x="2771" y="2120"/>
              <a:ext cx="121"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0" name="Oval 89">
              <a:extLst>
                <a:ext uri="{FF2B5EF4-FFF2-40B4-BE49-F238E27FC236}">
                  <a16:creationId xmlns:a16="http://schemas.microsoft.com/office/drawing/2014/main" id="{07602A7C-C440-4DE2-A510-4D50BACA334D}"/>
                </a:ext>
              </a:extLst>
            </p:cNvPr>
            <p:cNvSpPr>
              <a:spLocks noChangeArrowheads="1"/>
            </p:cNvSpPr>
            <p:nvPr/>
          </p:nvSpPr>
          <p:spPr bwMode="auto">
            <a:xfrm>
              <a:off x="2644"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1" name="Freeform 90">
              <a:extLst>
                <a:ext uri="{FF2B5EF4-FFF2-40B4-BE49-F238E27FC236}">
                  <a16:creationId xmlns:a16="http://schemas.microsoft.com/office/drawing/2014/main" id="{83035263-2AF8-4607-8AF2-DE601FEAC572}"/>
                </a:ext>
              </a:extLst>
            </p:cNvPr>
            <p:cNvSpPr>
              <a:spLocks/>
            </p:cNvSpPr>
            <p:nvPr/>
          </p:nvSpPr>
          <p:spPr bwMode="auto">
            <a:xfrm>
              <a:off x="2432" y="2157"/>
              <a:ext cx="54" cy="55"/>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2" name="Freeform 91">
              <a:extLst>
                <a:ext uri="{FF2B5EF4-FFF2-40B4-BE49-F238E27FC236}">
                  <a16:creationId xmlns:a16="http://schemas.microsoft.com/office/drawing/2014/main" id="{CD2CEF27-64C5-4276-9464-96B94C92F709}"/>
                </a:ext>
              </a:extLst>
            </p:cNvPr>
            <p:cNvSpPr>
              <a:spLocks/>
            </p:cNvSpPr>
            <p:nvPr/>
          </p:nvSpPr>
          <p:spPr bwMode="auto">
            <a:xfrm>
              <a:off x="2267" y="2124"/>
              <a:ext cx="76" cy="10"/>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3" name="Freeform 92">
              <a:extLst>
                <a:ext uri="{FF2B5EF4-FFF2-40B4-BE49-F238E27FC236}">
                  <a16:creationId xmlns:a16="http://schemas.microsoft.com/office/drawing/2014/main" id="{1A300CE3-C8EB-4DD7-8F81-99B1FB8FBC5B}"/>
                </a:ext>
              </a:extLst>
            </p:cNvPr>
            <p:cNvSpPr>
              <a:spLocks/>
            </p:cNvSpPr>
            <p:nvPr/>
          </p:nvSpPr>
          <p:spPr bwMode="auto">
            <a:xfrm>
              <a:off x="2267" y="2147"/>
              <a:ext cx="76" cy="11"/>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4" name="Freeform 93">
              <a:extLst>
                <a:ext uri="{FF2B5EF4-FFF2-40B4-BE49-F238E27FC236}">
                  <a16:creationId xmlns:a16="http://schemas.microsoft.com/office/drawing/2014/main" id="{8220F3D9-8CE9-4FED-A340-3FB435D1FCA8}"/>
                </a:ext>
              </a:extLst>
            </p:cNvPr>
            <p:cNvSpPr>
              <a:spLocks/>
            </p:cNvSpPr>
            <p:nvPr/>
          </p:nvSpPr>
          <p:spPr bwMode="auto">
            <a:xfrm>
              <a:off x="2247" y="1952"/>
              <a:ext cx="143" cy="151"/>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5" name="Freeform 94">
              <a:extLst>
                <a:ext uri="{FF2B5EF4-FFF2-40B4-BE49-F238E27FC236}">
                  <a16:creationId xmlns:a16="http://schemas.microsoft.com/office/drawing/2014/main" id="{AAAFF239-7701-4A7D-8948-57B2AC85E97D}"/>
                </a:ext>
              </a:extLst>
            </p:cNvPr>
            <p:cNvSpPr>
              <a:spLocks/>
            </p:cNvSpPr>
            <p:nvPr/>
          </p:nvSpPr>
          <p:spPr bwMode="auto">
            <a:xfrm>
              <a:off x="2247" y="1952"/>
              <a:ext cx="117" cy="151"/>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6" name="Freeform 95">
              <a:extLst>
                <a:ext uri="{FF2B5EF4-FFF2-40B4-BE49-F238E27FC236}">
                  <a16:creationId xmlns:a16="http://schemas.microsoft.com/office/drawing/2014/main" id="{22E4BCD0-68AA-425E-B322-62483724B346}"/>
                </a:ext>
              </a:extLst>
            </p:cNvPr>
            <p:cNvSpPr>
              <a:spLocks noEditPoints="1"/>
            </p:cNvSpPr>
            <p:nvPr/>
          </p:nvSpPr>
          <p:spPr bwMode="auto">
            <a:xfrm>
              <a:off x="1647" y="1580"/>
              <a:ext cx="177" cy="176"/>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7" name="Freeform 96">
              <a:extLst>
                <a:ext uri="{FF2B5EF4-FFF2-40B4-BE49-F238E27FC236}">
                  <a16:creationId xmlns:a16="http://schemas.microsoft.com/office/drawing/2014/main" id="{095542C8-5472-4A73-B3CE-B292D1090909}"/>
                </a:ext>
              </a:extLst>
            </p:cNvPr>
            <p:cNvSpPr>
              <a:spLocks noEditPoints="1"/>
            </p:cNvSpPr>
            <p:nvPr/>
          </p:nvSpPr>
          <p:spPr bwMode="auto">
            <a:xfrm>
              <a:off x="1554" y="1723"/>
              <a:ext cx="160" cy="16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8" name="Freeform 97">
              <a:extLst>
                <a:ext uri="{FF2B5EF4-FFF2-40B4-BE49-F238E27FC236}">
                  <a16:creationId xmlns:a16="http://schemas.microsoft.com/office/drawing/2014/main" id="{E86DBF74-E3D1-439A-B690-AEBE6F9E128D}"/>
                </a:ext>
              </a:extLst>
            </p:cNvPr>
            <p:cNvSpPr>
              <a:spLocks noEditPoints="1"/>
            </p:cNvSpPr>
            <p:nvPr/>
          </p:nvSpPr>
          <p:spPr bwMode="auto">
            <a:xfrm>
              <a:off x="1778" y="1677"/>
              <a:ext cx="226" cy="224"/>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9" name="Freeform 98">
              <a:extLst>
                <a:ext uri="{FF2B5EF4-FFF2-40B4-BE49-F238E27FC236}">
                  <a16:creationId xmlns:a16="http://schemas.microsoft.com/office/drawing/2014/main" id="{D9F24753-7122-44EF-A034-C98E3D4EF9C4}"/>
                </a:ext>
              </a:extLst>
            </p:cNvPr>
            <p:cNvSpPr>
              <a:spLocks noEditPoints="1"/>
            </p:cNvSpPr>
            <p:nvPr/>
          </p:nvSpPr>
          <p:spPr bwMode="auto">
            <a:xfrm>
              <a:off x="2001" y="1682"/>
              <a:ext cx="143" cy="144"/>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0" name="Freeform 99">
              <a:extLst>
                <a:ext uri="{FF2B5EF4-FFF2-40B4-BE49-F238E27FC236}">
                  <a16:creationId xmlns:a16="http://schemas.microsoft.com/office/drawing/2014/main" id="{B5CAD8AD-461E-432C-ACA1-AD2E90ECCFC2}"/>
                </a:ext>
              </a:extLst>
            </p:cNvPr>
            <p:cNvSpPr>
              <a:spLocks/>
            </p:cNvSpPr>
            <p:nvPr/>
          </p:nvSpPr>
          <p:spPr bwMode="auto">
            <a:xfrm>
              <a:off x="1524" y="1839"/>
              <a:ext cx="652" cy="133"/>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1" name="Freeform 100">
              <a:extLst>
                <a:ext uri="{FF2B5EF4-FFF2-40B4-BE49-F238E27FC236}">
                  <a16:creationId xmlns:a16="http://schemas.microsoft.com/office/drawing/2014/main" id="{18BF9F4E-915C-4523-8F8D-D7CA8671EA1E}"/>
                </a:ext>
              </a:extLst>
            </p:cNvPr>
            <p:cNvSpPr>
              <a:spLocks/>
            </p:cNvSpPr>
            <p:nvPr/>
          </p:nvSpPr>
          <p:spPr bwMode="auto">
            <a:xfrm>
              <a:off x="1549" y="1839"/>
              <a:ext cx="627" cy="133"/>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2" name="Freeform 101">
              <a:extLst>
                <a:ext uri="{FF2B5EF4-FFF2-40B4-BE49-F238E27FC236}">
                  <a16:creationId xmlns:a16="http://schemas.microsoft.com/office/drawing/2014/main" id="{598943CA-35F0-4220-A947-5068203F4AF1}"/>
                </a:ext>
              </a:extLst>
            </p:cNvPr>
            <p:cNvSpPr>
              <a:spLocks/>
            </p:cNvSpPr>
            <p:nvPr/>
          </p:nvSpPr>
          <p:spPr bwMode="auto">
            <a:xfrm>
              <a:off x="1526" y="1390"/>
              <a:ext cx="648" cy="237"/>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3" name="Freeform 102">
              <a:extLst>
                <a:ext uri="{FF2B5EF4-FFF2-40B4-BE49-F238E27FC236}">
                  <a16:creationId xmlns:a16="http://schemas.microsoft.com/office/drawing/2014/main" id="{2E171E5A-B6C4-4BD1-A7EA-A60B56E52BEA}"/>
                </a:ext>
              </a:extLst>
            </p:cNvPr>
            <p:cNvSpPr>
              <a:spLocks/>
            </p:cNvSpPr>
            <p:nvPr/>
          </p:nvSpPr>
          <p:spPr bwMode="auto">
            <a:xfrm>
              <a:off x="1654" y="1390"/>
              <a:ext cx="520" cy="237"/>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4" name="Oval 103">
              <a:extLst>
                <a:ext uri="{FF2B5EF4-FFF2-40B4-BE49-F238E27FC236}">
                  <a16:creationId xmlns:a16="http://schemas.microsoft.com/office/drawing/2014/main" id="{1B2535BF-B679-40BA-A77B-936D592A595A}"/>
                </a:ext>
              </a:extLst>
            </p:cNvPr>
            <p:cNvSpPr>
              <a:spLocks noChangeArrowheads="1"/>
            </p:cNvSpPr>
            <p:nvPr/>
          </p:nvSpPr>
          <p:spPr bwMode="auto">
            <a:xfrm>
              <a:off x="2799" y="2147"/>
              <a:ext cx="65"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5" name="Oval 104">
              <a:extLst>
                <a:ext uri="{FF2B5EF4-FFF2-40B4-BE49-F238E27FC236}">
                  <a16:creationId xmlns:a16="http://schemas.microsoft.com/office/drawing/2014/main" id="{B5A00ADC-5717-4255-BD20-E4C0E5897056}"/>
                </a:ext>
              </a:extLst>
            </p:cNvPr>
            <p:cNvSpPr>
              <a:spLocks noChangeArrowheads="1"/>
            </p:cNvSpPr>
            <p:nvPr/>
          </p:nvSpPr>
          <p:spPr bwMode="auto">
            <a:xfrm>
              <a:off x="2672" y="2147"/>
              <a:ext cx="64"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6" name="Freeform 105">
              <a:extLst>
                <a:ext uri="{FF2B5EF4-FFF2-40B4-BE49-F238E27FC236}">
                  <a16:creationId xmlns:a16="http://schemas.microsoft.com/office/drawing/2014/main" id="{81F7685D-CFDE-4917-AA3C-8CBDB04044E9}"/>
                </a:ext>
              </a:extLst>
            </p:cNvPr>
            <p:cNvSpPr>
              <a:spLocks/>
            </p:cNvSpPr>
            <p:nvPr/>
          </p:nvSpPr>
          <p:spPr bwMode="auto">
            <a:xfrm>
              <a:off x="2672" y="2157"/>
              <a:ext cx="54" cy="55"/>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7" name="Freeform 106">
              <a:extLst>
                <a:ext uri="{FF2B5EF4-FFF2-40B4-BE49-F238E27FC236}">
                  <a16:creationId xmlns:a16="http://schemas.microsoft.com/office/drawing/2014/main" id="{1C2F2F41-63A6-4F99-9029-A2A9D76F4DA2}"/>
                </a:ext>
              </a:extLst>
            </p:cNvPr>
            <p:cNvSpPr>
              <a:spLocks/>
            </p:cNvSpPr>
            <p:nvPr/>
          </p:nvSpPr>
          <p:spPr bwMode="auto">
            <a:xfrm>
              <a:off x="2799" y="2157"/>
              <a:ext cx="55" cy="55"/>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grpSp>
      <p:sp>
        <p:nvSpPr>
          <p:cNvPr id="635" name="TextBox 634">
            <a:extLst>
              <a:ext uri="{FF2B5EF4-FFF2-40B4-BE49-F238E27FC236}">
                <a16:creationId xmlns:a16="http://schemas.microsoft.com/office/drawing/2014/main" id="{E90D8968-4E25-411E-8FB2-3A8537769A1C}"/>
              </a:ext>
            </a:extLst>
          </p:cNvPr>
          <p:cNvSpPr txBox="1"/>
          <p:nvPr/>
        </p:nvSpPr>
        <p:spPr>
          <a:xfrm>
            <a:off x="7242537" y="2757309"/>
            <a:ext cx="5193057" cy="1268202"/>
          </a:xfrm>
          <a:prstGeom prst="rect">
            <a:avLst/>
          </a:prstGeom>
          <a:noFill/>
        </p:spPr>
        <p:txBody>
          <a:bodyPr wrap="square" lIns="182828" tIns="0" bIns="0" rtlCol="0" anchor="ctr" anchorCtr="0">
            <a:noAutofit/>
          </a:bodyPr>
          <a:lstStyle/>
          <a:p>
            <a:pPr defTabSz="914049">
              <a:defRPr/>
            </a:pPr>
            <a:r>
              <a:rPr lang="en-US" sz="1599" dirty="0">
                <a:solidFill>
                  <a:srgbClr val="505050"/>
                </a:solidFill>
                <a:latin typeface="Segoe UI" panose="020B0502040204020203" pitchFamily="34" charset="0"/>
                <a:ea typeface="Segoe UI" panose="020B0502040204020203" pitchFamily="34" charset="0"/>
                <a:cs typeface="Segoe UI" panose="020B0502040204020203" pitchFamily="34" charset="0"/>
              </a:rPr>
              <a:t>Want to move to cloud to lower your maintenance costs by taking advantage of cloud infrastructure.</a:t>
            </a:r>
          </a:p>
        </p:txBody>
      </p:sp>
      <p:sp>
        <p:nvSpPr>
          <p:cNvPr id="636" name="TextBox 635">
            <a:extLst>
              <a:ext uri="{FF2B5EF4-FFF2-40B4-BE49-F238E27FC236}">
                <a16:creationId xmlns:a16="http://schemas.microsoft.com/office/drawing/2014/main" id="{9A94154D-4B45-4E0D-ADF0-B941AC60C442}"/>
              </a:ext>
            </a:extLst>
          </p:cNvPr>
          <p:cNvSpPr txBox="1"/>
          <p:nvPr/>
        </p:nvSpPr>
        <p:spPr>
          <a:xfrm>
            <a:off x="7187225" y="4207248"/>
            <a:ext cx="5206299" cy="1377184"/>
          </a:xfrm>
          <a:prstGeom prst="rect">
            <a:avLst/>
          </a:prstGeom>
          <a:noFill/>
        </p:spPr>
        <p:txBody>
          <a:bodyPr wrap="square" lIns="182828" tIns="0" bIns="0" rtlCol="0" anchor="ctr" anchorCtr="0">
            <a:noAutofit/>
          </a:bodyPr>
          <a:lstStyle/>
          <a:p>
            <a:pPr marL="108873" defTabSz="913576" fontAlgn="base">
              <a:spcBef>
                <a:spcPts val="294"/>
              </a:spcBef>
              <a:spcAft>
                <a:spcPts val="490"/>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Need a scale-on-demand capacity with no change in application environment needed. </a:t>
            </a:r>
            <a:endParaRPr lang="en-US" sz="1599" spc="20">
              <a:solidFill>
                <a:srgbClr val="3C3C3C">
                  <a:lumMod val="50000"/>
                </a:srgbClr>
              </a:solidFill>
              <a:latin typeface="Segoe UI" panose="020B0502040204020203" pitchFamily="34" charset="0"/>
              <a:cs typeface="Segoe UI" panose="020B0502040204020203" pitchFamily="34" charset="0"/>
            </a:endParaRPr>
          </a:p>
        </p:txBody>
      </p:sp>
      <p:sp>
        <p:nvSpPr>
          <p:cNvPr id="637" name="Rectangle 636">
            <a:extLst>
              <a:ext uri="{FF2B5EF4-FFF2-40B4-BE49-F238E27FC236}">
                <a16:creationId xmlns:a16="http://schemas.microsoft.com/office/drawing/2014/main" id="{3CBC4CFA-4E84-4FF2-984C-5290E9BA8139}"/>
              </a:ext>
            </a:extLst>
          </p:cNvPr>
          <p:cNvSpPr/>
          <p:nvPr/>
        </p:nvSpPr>
        <p:spPr bwMode="auto">
          <a:xfrm>
            <a:off x="7320294" y="4171691"/>
            <a:ext cx="4743670"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38" name="Rectangle 637">
            <a:extLst>
              <a:ext uri="{FF2B5EF4-FFF2-40B4-BE49-F238E27FC236}">
                <a16:creationId xmlns:a16="http://schemas.microsoft.com/office/drawing/2014/main" id="{9DECB2C6-7D8D-47DD-855C-99419A82C9FB}"/>
              </a:ext>
            </a:extLst>
          </p:cNvPr>
          <p:cNvSpPr/>
          <p:nvPr/>
        </p:nvSpPr>
        <p:spPr bwMode="auto">
          <a:xfrm>
            <a:off x="7274852" y="2580966"/>
            <a:ext cx="4813431"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39" name="TextBox 638">
            <a:extLst>
              <a:ext uri="{FF2B5EF4-FFF2-40B4-BE49-F238E27FC236}">
                <a16:creationId xmlns:a16="http://schemas.microsoft.com/office/drawing/2014/main" id="{45B8E89A-9FAA-4D32-831F-BB3E10AADB70}"/>
              </a:ext>
            </a:extLst>
          </p:cNvPr>
          <p:cNvSpPr txBox="1"/>
          <p:nvPr/>
        </p:nvSpPr>
        <p:spPr>
          <a:xfrm>
            <a:off x="7218305" y="451481"/>
            <a:ext cx="5039258" cy="634350"/>
          </a:xfrm>
          <a:prstGeom prst="rect">
            <a:avLst/>
          </a:prstGeom>
          <a:noFill/>
        </p:spPr>
        <p:txBody>
          <a:bodyPr wrap="square" lIns="182828" tIns="146262" rIns="182828" bIns="146262" rtlCol="0">
            <a:spAutoFit/>
          </a:bodyPr>
          <a:lstStyle/>
          <a:p>
            <a:pPr defTabSz="931969">
              <a:lnSpc>
                <a:spcPct val="90000"/>
              </a:lnSpc>
              <a:defRPr/>
            </a:pPr>
            <a:r>
              <a:rPr lang="en-US" sz="2400" kern="0" spc="20">
                <a:solidFill>
                  <a:srgbClr val="3C3C3C"/>
                </a:solidFill>
                <a:latin typeface="Segoe UI"/>
                <a:cs typeface="Segoe UI Semilight" panose="020B0402040204020203" pitchFamily="34" charset="0"/>
              </a:rPr>
              <a:t>Lift and Shift is great when you</a:t>
            </a:r>
          </a:p>
        </p:txBody>
      </p:sp>
      <p:sp>
        <p:nvSpPr>
          <p:cNvPr id="640" name="TextBox 639">
            <a:extLst>
              <a:ext uri="{FF2B5EF4-FFF2-40B4-BE49-F238E27FC236}">
                <a16:creationId xmlns:a16="http://schemas.microsoft.com/office/drawing/2014/main" id="{00D1E30C-69F8-4656-BC77-A1243D7B90B3}"/>
              </a:ext>
            </a:extLst>
          </p:cNvPr>
          <p:cNvSpPr txBox="1"/>
          <p:nvPr/>
        </p:nvSpPr>
        <p:spPr>
          <a:xfrm>
            <a:off x="7145772" y="1331424"/>
            <a:ext cx="4933962" cy="973020"/>
          </a:xfrm>
          <a:prstGeom prst="rect">
            <a:avLst/>
          </a:prstGeom>
          <a:noFill/>
        </p:spPr>
        <p:txBody>
          <a:bodyPr wrap="square" lIns="182828" tIns="146262" rIns="182828" bIns="146262" rtlCol="0">
            <a:spAutoFit/>
          </a:bodyPr>
          <a:lstStyle/>
          <a:p>
            <a:pPr marL="108873" defTabSz="913576" fontAlgn="base">
              <a:lnSpc>
                <a:spcPct val="90000"/>
              </a:lnSpc>
              <a:spcBef>
                <a:spcPts val="294"/>
              </a:spcBef>
              <a:spcAft>
                <a:spcPts val="490"/>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Want to avoid the burden of owning on-premises servers and datacenters. The cost and risk of maintaining the facilities are high. </a:t>
            </a:r>
            <a:endParaRPr lang="en-US" sz="1599">
              <a:gradFill>
                <a:gsLst>
                  <a:gs pos="2917">
                    <a:srgbClr val="FFFFFF"/>
                  </a:gs>
                  <a:gs pos="30000">
                    <a:srgbClr val="FFFFFF"/>
                  </a:gs>
                </a:gsLst>
                <a:lin ang="5400000" scaled="0"/>
              </a:gradFill>
              <a:latin typeface="Segoe UI" panose="020B0502040204020203" pitchFamily="34" charset="0"/>
              <a:cs typeface="Segoe UI" panose="020B0502040204020203" pitchFamily="34" charset="0"/>
            </a:endParaRPr>
          </a:p>
        </p:txBody>
      </p:sp>
      <p:sp>
        <p:nvSpPr>
          <p:cNvPr id="641" name="Rectangle 640">
            <a:extLst>
              <a:ext uri="{FF2B5EF4-FFF2-40B4-BE49-F238E27FC236}">
                <a16:creationId xmlns:a16="http://schemas.microsoft.com/office/drawing/2014/main" id="{B378253B-6DF2-4C8B-AE14-8ABD3B90568B}"/>
              </a:ext>
            </a:extLst>
          </p:cNvPr>
          <p:cNvSpPr/>
          <p:nvPr/>
        </p:nvSpPr>
        <p:spPr bwMode="auto">
          <a:xfrm>
            <a:off x="7336064" y="5616294"/>
            <a:ext cx="4743670"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2" name="TextBox 641">
            <a:extLst>
              <a:ext uri="{FF2B5EF4-FFF2-40B4-BE49-F238E27FC236}">
                <a16:creationId xmlns:a16="http://schemas.microsoft.com/office/drawing/2014/main" id="{2DA5090D-D26F-4CB4-8D72-574BCC3A6420}"/>
              </a:ext>
            </a:extLst>
          </p:cNvPr>
          <p:cNvSpPr txBox="1"/>
          <p:nvPr/>
        </p:nvSpPr>
        <p:spPr>
          <a:xfrm>
            <a:off x="7208804" y="5788791"/>
            <a:ext cx="5202452" cy="522874"/>
          </a:xfrm>
          <a:prstGeom prst="rect">
            <a:avLst/>
          </a:prstGeom>
          <a:noFill/>
        </p:spPr>
        <p:txBody>
          <a:bodyPr wrap="square" lIns="186494" tIns="149196" rIns="186494" bIns="149196" rtlCol="0">
            <a:spAutoFit/>
          </a:bodyPr>
          <a:lstStyle/>
          <a:p>
            <a:pPr defTabSz="932418">
              <a:lnSpc>
                <a:spcPct val="90000"/>
              </a:lnSpc>
              <a:spcAft>
                <a:spcPts val="612"/>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Want to have data disaster recovery in cloud.</a:t>
            </a:r>
          </a:p>
        </p:txBody>
      </p:sp>
      <p:grpSp>
        <p:nvGrpSpPr>
          <p:cNvPr id="5" name="Group 4">
            <a:extLst>
              <a:ext uri="{FF2B5EF4-FFF2-40B4-BE49-F238E27FC236}">
                <a16:creationId xmlns:a16="http://schemas.microsoft.com/office/drawing/2014/main" id="{7587B690-6A0D-4D19-A0A6-991DA87DBBF0}"/>
              </a:ext>
            </a:extLst>
          </p:cNvPr>
          <p:cNvGrpSpPr/>
          <p:nvPr/>
        </p:nvGrpSpPr>
        <p:grpSpPr>
          <a:xfrm>
            <a:off x="6149262" y="5557668"/>
            <a:ext cx="872422" cy="1431896"/>
            <a:chOff x="6342928" y="5107622"/>
            <a:chExt cx="678869" cy="2187263"/>
          </a:xfrm>
        </p:grpSpPr>
        <p:sp>
          <p:nvSpPr>
            <p:cNvPr id="643" name="Rectangle 117">
              <a:extLst>
                <a:ext uri="{FF2B5EF4-FFF2-40B4-BE49-F238E27FC236}">
                  <a16:creationId xmlns:a16="http://schemas.microsoft.com/office/drawing/2014/main" id="{6B4A2305-3DB4-4531-B592-F4B9966118E6}"/>
                </a:ext>
              </a:extLst>
            </p:cNvPr>
            <p:cNvSpPr>
              <a:spLocks noChangeArrowheads="1"/>
            </p:cNvSpPr>
            <p:nvPr/>
          </p:nvSpPr>
          <p:spPr bwMode="auto">
            <a:xfrm>
              <a:off x="6342928" y="5107623"/>
              <a:ext cx="678869" cy="2187262"/>
            </a:xfrm>
            <a:prstGeom prst="rect">
              <a:avLst/>
            </a:prstGeom>
            <a:solidFill>
              <a:srgbClr val="045BA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644" name="Group 643">
              <a:extLst>
                <a:ext uri="{FF2B5EF4-FFF2-40B4-BE49-F238E27FC236}">
                  <a16:creationId xmlns:a16="http://schemas.microsoft.com/office/drawing/2014/main" id="{D3805300-DAB2-4ECE-B065-E828862A904D}"/>
                </a:ext>
              </a:extLst>
            </p:cNvPr>
            <p:cNvGrpSpPr/>
            <p:nvPr/>
          </p:nvGrpSpPr>
          <p:grpSpPr>
            <a:xfrm>
              <a:off x="6464944" y="5107622"/>
              <a:ext cx="454472" cy="2187263"/>
              <a:chOff x="8546306" y="746197"/>
              <a:chExt cx="424695" cy="2545519"/>
            </a:xfrm>
          </p:grpSpPr>
          <p:sp>
            <p:nvSpPr>
              <p:cNvPr id="645" name="Line 160">
                <a:extLst>
                  <a:ext uri="{FF2B5EF4-FFF2-40B4-BE49-F238E27FC236}">
                    <a16:creationId xmlns:a16="http://schemas.microsoft.com/office/drawing/2014/main" id="{FAD33444-FC2D-4A1B-A31E-4C6C0AC2604E}"/>
                  </a:ext>
                </a:extLst>
              </p:cNvPr>
              <p:cNvSpPr>
                <a:spLocks noChangeShapeType="1"/>
              </p:cNvSpPr>
              <p:nvPr/>
            </p:nvSpPr>
            <p:spPr bwMode="auto">
              <a:xfrm>
                <a:off x="8971001"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6" name="Line 161">
                <a:extLst>
                  <a:ext uri="{FF2B5EF4-FFF2-40B4-BE49-F238E27FC236}">
                    <a16:creationId xmlns:a16="http://schemas.microsoft.com/office/drawing/2014/main" id="{AEEE72B7-9785-4A8F-89BE-6559C802B2D6}"/>
                  </a:ext>
                </a:extLst>
              </p:cNvPr>
              <p:cNvSpPr>
                <a:spLocks noChangeShapeType="1"/>
              </p:cNvSpPr>
              <p:nvPr/>
            </p:nvSpPr>
            <p:spPr bwMode="auto">
              <a:xfrm>
                <a:off x="8866155"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7" name="Line 162">
                <a:extLst>
                  <a:ext uri="{FF2B5EF4-FFF2-40B4-BE49-F238E27FC236}">
                    <a16:creationId xmlns:a16="http://schemas.microsoft.com/office/drawing/2014/main" id="{950DF0B2-9967-4787-9594-F87D952490DF}"/>
                  </a:ext>
                </a:extLst>
              </p:cNvPr>
              <p:cNvSpPr>
                <a:spLocks noChangeShapeType="1"/>
              </p:cNvSpPr>
              <p:nvPr/>
            </p:nvSpPr>
            <p:spPr bwMode="auto">
              <a:xfrm>
                <a:off x="8757327"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8" name="Line 163">
                <a:extLst>
                  <a:ext uri="{FF2B5EF4-FFF2-40B4-BE49-F238E27FC236}">
                    <a16:creationId xmlns:a16="http://schemas.microsoft.com/office/drawing/2014/main" id="{20725CA3-EA91-4CBD-84CE-489004C8BD09}"/>
                  </a:ext>
                </a:extLst>
              </p:cNvPr>
              <p:cNvSpPr>
                <a:spLocks noChangeShapeType="1"/>
              </p:cNvSpPr>
              <p:nvPr/>
            </p:nvSpPr>
            <p:spPr bwMode="auto">
              <a:xfrm>
                <a:off x="8651153"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9" name="Line 164">
                <a:extLst>
                  <a:ext uri="{FF2B5EF4-FFF2-40B4-BE49-F238E27FC236}">
                    <a16:creationId xmlns:a16="http://schemas.microsoft.com/office/drawing/2014/main" id="{D31228F1-7687-4CA4-A399-B1BE891B2F03}"/>
                  </a:ext>
                </a:extLst>
              </p:cNvPr>
              <p:cNvSpPr>
                <a:spLocks noChangeShapeType="1"/>
              </p:cNvSpPr>
              <p:nvPr/>
            </p:nvSpPr>
            <p:spPr bwMode="auto">
              <a:xfrm>
                <a:off x="8546306"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grpSp>
    </p:spTree>
    <p:extLst>
      <p:ext uri="{BB962C8B-B14F-4D97-AF65-F5344CB8AC3E}">
        <p14:creationId xmlns:p14="http://schemas.microsoft.com/office/powerpoint/2010/main" val="3142707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4" name="Picture 113"/>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8709" y="-2621"/>
            <a:ext cx="12445184" cy="6990564"/>
          </a:xfrm>
          <a:prstGeom prst="rect">
            <a:avLst/>
          </a:prstGeom>
        </p:spPr>
      </p:pic>
      <p:sp>
        <p:nvSpPr>
          <p:cNvPr id="108" name="Rectangle 107"/>
          <p:cNvSpPr/>
          <p:nvPr/>
        </p:nvSpPr>
        <p:spPr bwMode="auto">
          <a:xfrm>
            <a:off x="0" y="-2621"/>
            <a:ext cx="12413821" cy="6315837"/>
          </a:xfrm>
          <a:prstGeom prst="rect">
            <a:avLst/>
          </a:prstGeom>
          <a:solidFill>
            <a:schemeClr val="bg1">
              <a:alpha val="6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7" name="Oval 116"/>
          <p:cNvSpPr/>
          <p:nvPr/>
        </p:nvSpPr>
        <p:spPr bwMode="auto">
          <a:xfrm>
            <a:off x="516309" y="2915202"/>
            <a:ext cx="885558" cy="88555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a:xfrm>
            <a:off x="274639" y="295274"/>
            <a:ext cx="12161836" cy="917575"/>
          </a:xfrm>
        </p:spPr>
        <p:txBody>
          <a:bodyPr>
            <a:normAutofit/>
          </a:bodyPr>
          <a:lstStyle/>
          <a:p>
            <a:r>
              <a:rPr lang="en-US" sz="4000" dirty="0"/>
              <a:t>Understanding a Typical On-Premise to Cloud Migration</a:t>
            </a:r>
          </a:p>
        </p:txBody>
      </p:sp>
      <p:sp>
        <p:nvSpPr>
          <p:cNvPr id="6" name="object 13"/>
          <p:cNvSpPr txBox="1"/>
          <p:nvPr/>
        </p:nvSpPr>
        <p:spPr>
          <a:xfrm>
            <a:off x="477439" y="2057102"/>
            <a:ext cx="3383503" cy="276999"/>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800" b="1" i="0" u="none" strike="noStrike" kern="0" cap="none" spc="90" normalizeH="0" baseline="0" noProof="0" dirty="0">
                <a:ln>
                  <a:noFill/>
                </a:ln>
                <a:solidFill>
                  <a:srgbClr val="58595B"/>
                </a:solidFill>
                <a:effectLst/>
                <a:uLnTx/>
                <a:uFillTx/>
                <a:latin typeface="Segoe UI"/>
                <a:cs typeface="Segoe UI"/>
              </a:rPr>
              <a:t>MIGRATION</a:t>
            </a:r>
            <a:r>
              <a:rPr kumimoji="0" sz="1800" b="1" i="0" u="none" strike="noStrike" kern="0" cap="none" spc="110" normalizeH="0" baseline="0" noProof="0" dirty="0">
                <a:ln>
                  <a:noFill/>
                </a:ln>
                <a:solidFill>
                  <a:srgbClr val="58595B"/>
                </a:solidFill>
                <a:effectLst/>
                <a:uLnTx/>
                <a:uFillTx/>
                <a:latin typeface="Segoe UI"/>
                <a:cs typeface="Segoe UI"/>
              </a:rPr>
              <a:t> </a:t>
            </a:r>
            <a:r>
              <a:rPr kumimoji="0" sz="1800" b="1" i="0" u="none" strike="noStrike" kern="0" cap="none" spc="85" normalizeH="0" baseline="0" noProof="0" dirty="0">
                <a:ln>
                  <a:noFill/>
                </a:ln>
                <a:solidFill>
                  <a:srgbClr val="58595B"/>
                </a:solidFill>
                <a:effectLst/>
                <a:uLnTx/>
                <a:uFillTx/>
                <a:latin typeface="Segoe UI"/>
                <a:cs typeface="Segoe UI"/>
              </a:rPr>
              <a:t>PROCESS</a:t>
            </a:r>
            <a:r>
              <a:rPr kumimoji="0" sz="1800" b="1" i="0" u="none" strike="noStrike" kern="0" cap="none" spc="-170" normalizeH="0" baseline="0" noProof="0" dirty="0">
                <a:ln>
                  <a:noFill/>
                </a:ln>
                <a:solidFill>
                  <a:srgbClr val="58595B"/>
                </a:solidFill>
                <a:effectLst/>
                <a:uLnTx/>
                <a:uFillTx/>
                <a:latin typeface="Segoe UI"/>
                <a:cs typeface="Segoe UI"/>
              </a:rPr>
              <a:t> </a:t>
            </a:r>
            <a:endParaRPr kumimoji="0" sz="18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7" name="object 14"/>
          <p:cNvSpPr txBox="1"/>
          <p:nvPr/>
        </p:nvSpPr>
        <p:spPr>
          <a:xfrm>
            <a:off x="931859" y="4861618"/>
            <a:ext cx="1642351" cy="887551"/>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Discover</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customer’s</a:t>
            </a:r>
          </a:p>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on-prem footprint</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(VMs,  networks, apps</a:t>
            </a:r>
            <a:r>
              <a:rPr kumimoji="0" sz="1400" b="0" i="0" u="none" strike="noStrike" kern="0" cap="none" spc="-11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etc.)</a:t>
            </a:r>
          </a:p>
        </p:txBody>
      </p:sp>
      <p:sp>
        <p:nvSpPr>
          <p:cNvPr id="8" name="object 15"/>
          <p:cNvSpPr/>
          <p:nvPr/>
        </p:nvSpPr>
        <p:spPr>
          <a:xfrm>
            <a:off x="514715" y="4909352"/>
            <a:ext cx="303003" cy="286947"/>
          </a:xfrm>
          <a:custGeom>
            <a:avLst/>
            <a:gdLst/>
            <a:ahLst/>
            <a:cxnLst/>
            <a:rect l="l" t="t" r="r" b="b"/>
            <a:pathLst>
              <a:path w="207009" h="207009">
                <a:moveTo>
                  <a:pt x="103378" y="0"/>
                </a:moveTo>
                <a:lnTo>
                  <a:pt x="63136" y="8125"/>
                </a:lnTo>
                <a:lnTo>
                  <a:pt x="30276" y="30281"/>
                </a:lnTo>
                <a:lnTo>
                  <a:pt x="8123" y="63141"/>
                </a:lnTo>
                <a:lnTo>
                  <a:pt x="0" y="103378"/>
                </a:lnTo>
                <a:lnTo>
                  <a:pt x="8123" y="143619"/>
                </a:lnTo>
                <a:lnTo>
                  <a:pt x="30276" y="176479"/>
                </a:lnTo>
                <a:lnTo>
                  <a:pt x="63136" y="198632"/>
                </a:lnTo>
                <a:lnTo>
                  <a:pt x="103378" y="206756"/>
                </a:lnTo>
                <a:lnTo>
                  <a:pt x="143619" y="198632"/>
                </a:lnTo>
                <a:lnTo>
                  <a:pt x="176479" y="176479"/>
                </a:lnTo>
                <a:lnTo>
                  <a:pt x="198632" y="143619"/>
                </a:lnTo>
                <a:lnTo>
                  <a:pt x="206756" y="103378"/>
                </a:lnTo>
                <a:lnTo>
                  <a:pt x="198632" y="63141"/>
                </a:lnTo>
                <a:lnTo>
                  <a:pt x="176479" y="30281"/>
                </a:lnTo>
                <a:lnTo>
                  <a:pt x="143619" y="8125"/>
                </a:lnTo>
                <a:lnTo>
                  <a:pt x="103378"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 name="object 16"/>
          <p:cNvSpPr txBox="1"/>
          <p:nvPr/>
        </p:nvSpPr>
        <p:spPr>
          <a:xfrm>
            <a:off x="604675" y="4956681"/>
            <a:ext cx="123618" cy="215444"/>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1</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0" name="object 17"/>
          <p:cNvSpPr txBox="1"/>
          <p:nvPr/>
        </p:nvSpPr>
        <p:spPr>
          <a:xfrm>
            <a:off x="3390667" y="4854520"/>
            <a:ext cx="1285439" cy="1120178"/>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Map</a:t>
            </a:r>
            <a:r>
              <a:rPr kumimoji="0" sz="1400" b="0" i="0" u="none" strike="noStrike" kern="0" cap="none" spc="-9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dependencies  and determine  network</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topology</a:t>
            </a:r>
          </a:p>
        </p:txBody>
      </p:sp>
      <p:sp>
        <p:nvSpPr>
          <p:cNvPr id="11" name="object 18"/>
          <p:cNvSpPr/>
          <p:nvPr/>
        </p:nvSpPr>
        <p:spPr>
          <a:xfrm>
            <a:off x="2973505" y="4909352"/>
            <a:ext cx="303003" cy="286947"/>
          </a:xfrm>
          <a:custGeom>
            <a:avLst/>
            <a:gdLst/>
            <a:ahLst/>
            <a:cxnLst/>
            <a:rect l="l" t="t" r="r" b="b"/>
            <a:pathLst>
              <a:path w="207010" h="207009">
                <a:moveTo>
                  <a:pt x="103378" y="0"/>
                </a:moveTo>
                <a:lnTo>
                  <a:pt x="63136" y="8125"/>
                </a:lnTo>
                <a:lnTo>
                  <a:pt x="30276" y="30281"/>
                </a:lnTo>
                <a:lnTo>
                  <a:pt x="8123" y="63141"/>
                </a:lnTo>
                <a:lnTo>
                  <a:pt x="0" y="103378"/>
                </a:lnTo>
                <a:lnTo>
                  <a:pt x="8123" y="143619"/>
                </a:lnTo>
                <a:lnTo>
                  <a:pt x="30276" y="176479"/>
                </a:lnTo>
                <a:lnTo>
                  <a:pt x="63136" y="198632"/>
                </a:lnTo>
                <a:lnTo>
                  <a:pt x="103378" y="206756"/>
                </a:lnTo>
                <a:lnTo>
                  <a:pt x="143619" y="198632"/>
                </a:lnTo>
                <a:lnTo>
                  <a:pt x="176479" y="176479"/>
                </a:lnTo>
                <a:lnTo>
                  <a:pt x="198632" y="143619"/>
                </a:lnTo>
                <a:lnTo>
                  <a:pt x="206756" y="103378"/>
                </a:lnTo>
                <a:lnTo>
                  <a:pt x="198632" y="63141"/>
                </a:lnTo>
                <a:lnTo>
                  <a:pt x="176479" y="30281"/>
                </a:lnTo>
                <a:lnTo>
                  <a:pt x="143619" y="8125"/>
                </a:lnTo>
                <a:lnTo>
                  <a:pt x="103378"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2" name="object 19"/>
          <p:cNvSpPr txBox="1"/>
          <p:nvPr/>
        </p:nvSpPr>
        <p:spPr>
          <a:xfrm>
            <a:off x="3063463" y="4956681"/>
            <a:ext cx="123618" cy="215444"/>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2</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3" name="object 20"/>
          <p:cNvSpPr txBox="1"/>
          <p:nvPr/>
        </p:nvSpPr>
        <p:spPr>
          <a:xfrm>
            <a:off x="5806774" y="4854520"/>
            <a:ext cx="1201788" cy="1120176"/>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5" normalizeH="0" baseline="0" noProof="0" dirty="0">
                <a:ln>
                  <a:noFill/>
                </a:ln>
                <a:solidFill>
                  <a:schemeClr val="accent5"/>
                </a:solidFill>
                <a:effectLst/>
                <a:uLnTx/>
                <a:uFillTx/>
                <a:latin typeface="Segoe UI"/>
                <a:cs typeface="Segoe UI"/>
              </a:rPr>
              <a:t>Recommend  </a:t>
            </a:r>
            <a:r>
              <a:rPr kumimoji="0" sz="1400" b="0" i="0" u="none" strike="noStrike" kern="0" cap="none" spc="0" normalizeH="0" baseline="0" noProof="0" dirty="0">
                <a:ln>
                  <a:noFill/>
                </a:ln>
                <a:solidFill>
                  <a:schemeClr val="accent5"/>
                </a:solidFill>
                <a:effectLst/>
                <a:uLnTx/>
                <a:uFillTx/>
                <a:latin typeface="Segoe UI"/>
                <a:cs typeface="Segoe UI"/>
              </a:rPr>
              <a:t>optimization</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path  for</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workloads</a:t>
            </a:r>
            <a:r>
              <a:rPr kumimoji="0" lang="en-US" sz="1400" b="0" i="0" u="none" strike="noStrike" kern="0" cap="none" spc="0" normalizeH="0" baseline="0" noProof="0" dirty="0">
                <a:ln>
                  <a:noFill/>
                </a:ln>
                <a:solidFill>
                  <a:schemeClr val="accent5"/>
                </a:solidFill>
                <a:effectLst/>
                <a:uLnTx/>
                <a:uFillTx/>
                <a:latin typeface="Segoe UI"/>
                <a:cs typeface="Segoe UI"/>
              </a:rPr>
              <a:t>, cost modeling</a:t>
            </a:r>
            <a:endParaRPr kumimoji="0" sz="1400" b="0" i="0" u="none" strike="noStrike" kern="0" cap="none" spc="0" normalizeH="0" baseline="0" noProof="0" dirty="0">
              <a:ln>
                <a:noFill/>
              </a:ln>
              <a:solidFill>
                <a:schemeClr val="accent5"/>
              </a:solidFill>
              <a:effectLst/>
              <a:uLnTx/>
              <a:uFillTx/>
              <a:latin typeface="Segoe UI"/>
              <a:cs typeface="Segoe UI"/>
            </a:endParaRPr>
          </a:p>
        </p:txBody>
      </p:sp>
      <p:sp>
        <p:nvSpPr>
          <p:cNvPr id="14" name="object 21"/>
          <p:cNvSpPr/>
          <p:nvPr/>
        </p:nvSpPr>
        <p:spPr>
          <a:xfrm>
            <a:off x="5389632" y="4909352"/>
            <a:ext cx="303003" cy="286947"/>
          </a:xfrm>
          <a:custGeom>
            <a:avLst/>
            <a:gdLst/>
            <a:ahLst/>
            <a:cxnLst/>
            <a:rect l="l" t="t" r="r" b="b"/>
            <a:pathLst>
              <a:path w="207010"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5" name="object 22"/>
          <p:cNvSpPr txBox="1"/>
          <p:nvPr/>
        </p:nvSpPr>
        <p:spPr>
          <a:xfrm>
            <a:off x="5479589"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3</a:t>
            </a:r>
            <a:endParaRPr kumimoji="0" sz="14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16" name="object 23"/>
          <p:cNvSpPr txBox="1"/>
          <p:nvPr/>
        </p:nvSpPr>
        <p:spPr>
          <a:xfrm>
            <a:off x="8192711" y="4854520"/>
            <a:ext cx="1156245" cy="896143"/>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Determine best  cloud</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computing  </a:t>
            </a:r>
            <a:r>
              <a:rPr kumimoji="0" sz="1400" b="0" i="0" u="none" strike="noStrike" kern="0" cap="none" spc="-5" normalizeH="0" baseline="0" noProof="0" dirty="0">
                <a:ln>
                  <a:noFill/>
                </a:ln>
                <a:solidFill>
                  <a:schemeClr val="accent5"/>
                </a:solidFill>
                <a:effectLst/>
                <a:uLnTx/>
                <a:uFillTx/>
                <a:latin typeface="Segoe UI"/>
                <a:cs typeface="Segoe UI"/>
              </a:rPr>
              <a:t>service</a:t>
            </a:r>
            <a:r>
              <a:rPr kumimoji="0" sz="1400" b="0" i="0" u="none" strike="noStrike" kern="0" cap="none" spc="-95" normalizeH="0" baseline="0" noProof="0" dirty="0">
                <a:ln>
                  <a:noFill/>
                </a:ln>
                <a:solidFill>
                  <a:schemeClr val="accent5"/>
                </a:solidFill>
                <a:effectLst/>
                <a:uLnTx/>
                <a:uFillTx/>
                <a:latin typeface="Segoe UI"/>
                <a:cs typeface="Segoe UI"/>
              </a:rPr>
              <a:t> </a:t>
            </a:r>
            <a:r>
              <a:rPr kumimoji="0" sz="1400" b="0" i="0" u="none" strike="noStrike" kern="0" cap="none" spc="-5" normalizeH="0" baseline="0" noProof="0" dirty="0">
                <a:ln>
                  <a:noFill/>
                </a:ln>
                <a:solidFill>
                  <a:schemeClr val="accent5"/>
                </a:solidFill>
                <a:effectLst/>
                <a:uLnTx/>
                <a:uFillTx/>
                <a:latin typeface="Segoe UI"/>
                <a:cs typeface="Segoe UI"/>
              </a:rPr>
              <a:t>model</a:t>
            </a:r>
            <a:endParaRPr kumimoji="0" sz="1400" b="0" i="0" u="none" strike="noStrike" kern="0" cap="none" spc="0" normalizeH="0" baseline="0" noProof="0" dirty="0">
              <a:ln>
                <a:noFill/>
              </a:ln>
              <a:solidFill>
                <a:schemeClr val="accent5"/>
              </a:solidFill>
              <a:effectLst/>
              <a:uLnTx/>
              <a:uFillTx/>
              <a:latin typeface="Segoe UI"/>
              <a:cs typeface="Segoe UI"/>
            </a:endParaRPr>
          </a:p>
        </p:txBody>
      </p:sp>
      <p:sp>
        <p:nvSpPr>
          <p:cNvPr id="17" name="object 24"/>
          <p:cNvSpPr/>
          <p:nvPr/>
        </p:nvSpPr>
        <p:spPr>
          <a:xfrm>
            <a:off x="7775643" y="4909352"/>
            <a:ext cx="303003" cy="286947"/>
          </a:xfrm>
          <a:custGeom>
            <a:avLst/>
            <a:gdLst/>
            <a:ahLst/>
            <a:cxnLst/>
            <a:rect l="l" t="t" r="r" b="b"/>
            <a:pathLst>
              <a:path w="207010"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8" name="object 25"/>
          <p:cNvSpPr txBox="1"/>
          <p:nvPr/>
        </p:nvSpPr>
        <p:spPr>
          <a:xfrm>
            <a:off x="7865600"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4</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9" name="object 26"/>
          <p:cNvSpPr txBox="1"/>
          <p:nvPr/>
        </p:nvSpPr>
        <p:spPr>
          <a:xfrm>
            <a:off x="10511802" y="4854520"/>
            <a:ext cx="1242683" cy="896142"/>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Provide cloud  </a:t>
            </a:r>
            <a:r>
              <a:rPr kumimoji="0" sz="1400" b="0" i="0" u="none" strike="noStrike" kern="0" cap="none" spc="-5" normalizeH="0" baseline="0" noProof="0" dirty="0">
                <a:ln>
                  <a:noFill/>
                </a:ln>
                <a:solidFill>
                  <a:schemeClr val="accent5"/>
                </a:solidFill>
                <a:effectLst/>
                <a:uLnTx/>
                <a:uFillTx/>
                <a:latin typeface="Segoe UI"/>
                <a:cs typeface="Segoe UI"/>
              </a:rPr>
              <a:t>migration</a:t>
            </a:r>
            <a:r>
              <a:rPr kumimoji="0" sz="1400" b="0" i="0" u="none" strike="noStrike" kern="0" cap="none" spc="-70" normalizeH="0" baseline="0" noProof="0" dirty="0">
                <a:ln>
                  <a:noFill/>
                </a:ln>
                <a:solidFill>
                  <a:schemeClr val="accent5"/>
                </a:solidFill>
                <a:effectLst/>
                <a:uLnTx/>
                <a:uFillTx/>
                <a:latin typeface="Segoe UI"/>
                <a:cs typeface="Segoe UI"/>
              </a:rPr>
              <a:t> </a:t>
            </a:r>
            <a:r>
              <a:rPr kumimoji="0" sz="1400" b="0" i="0" u="none" strike="noStrike" kern="0" cap="none" spc="-5" normalizeH="0" baseline="0" noProof="0" dirty="0">
                <a:ln>
                  <a:noFill/>
                </a:ln>
                <a:solidFill>
                  <a:schemeClr val="accent5"/>
                </a:solidFill>
                <a:effectLst/>
                <a:uLnTx/>
                <a:uFillTx/>
                <a:latin typeface="Segoe UI"/>
                <a:cs typeface="Segoe UI"/>
              </a:rPr>
              <a:t>strategy  </a:t>
            </a:r>
            <a:r>
              <a:rPr kumimoji="0" sz="1400" b="0" i="0" u="none" strike="noStrike" kern="0" cap="none" spc="0" normalizeH="0" baseline="0" noProof="0" dirty="0">
                <a:ln>
                  <a:noFill/>
                </a:ln>
                <a:solidFill>
                  <a:schemeClr val="accent5"/>
                </a:solidFill>
                <a:effectLst/>
                <a:uLnTx/>
                <a:uFillTx/>
                <a:latin typeface="Segoe UI"/>
                <a:cs typeface="Segoe UI"/>
              </a:rPr>
              <a:t>and</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plan</a:t>
            </a:r>
            <a:endParaRPr kumimoji="0" sz="1400" b="0" i="0" u="none" strike="noStrike" kern="0" cap="none" spc="0" normalizeH="0" baseline="0" noProof="0">
              <a:ln>
                <a:noFill/>
              </a:ln>
              <a:solidFill>
                <a:schemeClr val="accent5"/>
              </a:solidFill>
              <a:effectLst/>
              <a:uLnTx/>
              <a:uFillTx/>
              <a:latin typeface="Segoe UI"/>
              <a:cs typeface="Segoe UI"/>
            </a:endParaRPr>
          </a:p>
        </p:txBody>
      </p:sp>
      <p:sp>
        <p:nvSpPr>
          <p:cNvPr id="20" name="object 27"/>
          <p:cNvSpPr/>
          <p:nvPr/>
        </p:nvSpPr>
        <p:spPr>
          <a:xfrm>
            <a:off x="10094732" y="4909352"/>
            <a:ext cx="303003" cy="286947"/>
          </a:xfrm>
          <a:custGeom>
            <a:avLst/>
            <a:gdLst/>
            <a:ahLst/>
            <a:cxnLst/>
            <a:rect l="l" t="t" r="r" b="b"/>
            <a:pathLst>
              <a:path w="207009"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1" name="object 28"/>
          <p:cNvSpPr txBox="1"/>
          <p:nvPr/>
        </p:nvSpPr>
        <p:spPr>
          <a:xfrm>
            <a:off x="10184694"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5</a:t>
            </a:r>
            <a:endParaRPr kumimoji="0" sz="14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22" name="object 29"/>
          <p:cNvSpPr/>
          <p:nvPr/>
        </p:nvSpPr>
        <p:spPr>
          <a:xfrm>
            <a:off x="2551664" y="3588813"/>
            <a:ext cx="1846832" cy="824754"/>
          </a:xfrm>
          <a:custGeom>
            <a:avLst/>
            <a:gdLst/>
            <a:ahLst/>
            <a:cxnLst/>
            <a:rect l="l" t="t" r="r" b="b"/>
            <a:pathLst>
              <a:path w="1261745" h="594995">
                <a:moveTo>
                  <a:pt x="1261275" y="594652"/>
                </a:moveTo>
                <a:lnTo>
                  <a:pt x="62649" y="594652"/>
                </a:lnTo>
                <a:lnTo>
                  <a:pt x="38324" y="589708"/>
                </a:lnTo>
                <a:lnTo>
                  <a:pt x="18403" y="576248"/>
                </a:lnTo>
                <a:lnTo>
                  <a:pt x="4943" y="556327"/>
                </a:lnTo>
                <a:lnTo>
                  <a:pt x="0" y="532003"/>
                </a:lnTo>
                <a:lnTo>
                  <a:pt x="0"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3" name="object 30"/>
          <p:cNvSpPr/>
          <p:nvPr/>
        </p:nvSpPr>
        <p:spPr>
          <a:xfrm>
            <a:off x="2613988" y="2590037"/>
            <a:ext cx="1805935" cy="1823789"/>
          </a:xfrm>
          <a:custGeom>
            <a:avLst/>
            <a:gdLst/>
            <a:ahLst/>
            <a:cxnLst/>
            <a:rect l="l" t="t" r="r" b="b"/>
            <a:pathLst>
              <a:path w="1233804" h="1315720">
                <a:moveTo>
                  <a:pt x="1233246" y="0"/>
                </a:moveTo>
                <a:lnTo>
                  <a:pt x="973099" y="0"/>
                </a:lnTo>
                <a:lnTo>
                  <a:pt x="948774" y="4943"/>
                </a:lnTo>
                <a:lnTo>
                  <a:pt x="928854" y="18403"/>
                </a:lnTo>
                <a:lnTo>
                  <a:pt x="915393" y="38324"/>
                </a:lnTo>
                <a:lnTo>
                  <a:pt x="910450" y="62649"/>
                </a:lnTo>
                <a:lnTo>
                  <a:pt x="910450" y="1252537"/>
                </a:lnTo>
                <a:lnTo>
                  <a:pt x="905508" y="1276862"/>
                </a:lnTo>
                <a:lnTo>
                  <a:pt x="892052" y="1296782"/>
                </a:lnTo>
                <a:lnTo>
                  <a:pt x="872136" y="1310242"/>
                </a:lnTo>
                <a:lnTo>
                  <a:pt x="847813" y="1315186"/>
                </a:lnTo>
                <a:lnTo>
                  <a:pt x="0" y="1315186"/>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4" name="object 31"/>
          <p:cNvSpPr/>
          <p:nvPr/>
        </p:nvSpPr>
        <p:spPr>
          <a:xfrm>
            <a:off x="4142686" y="3197723"/>
            <a:ext cx="276978" cy="903972"/>
          </a:xfrm>
          <a:custGeom>
            <a:avLst/>
            <a:gdLst/>
            <a:ahLst/>
            <a:cxnLst/>
            <a:rect l="l" t="t" r="r" b="b"/>
            <a:pathLst>
              <a:path w="189229" h="652145">
                <a:moveTo>
                  <a:pt x="188849" y="0"/>
                </a:moveTo>
                <a:lnTo>
                  <a:pt x="62649" y="0"/>
                </a:lnTo>
                <a:lnTo>
                  <a:pt x="38324" y="4943"/>
                </a:lnTo>
                <a:lnTo>
                  <a:pt x="18403" y="18403"/>
                </a:lnTo>
                <a:lnTo>
                  <a:pt x="4943" y="38324"/>
                </a:lnTo>
                <a:lnTo>
                  <a:pt x="0" y="62649"/>
                </a:lnTo>
                <a:lnTo>
                  <a:pt x="0" y="652132"/>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5" name="object 32"/>
          <p:cNvSpPr/>
          <p:nvPr/>
        </p:nvSpPr>
        <p:spPr>
          <a:xfrm>
            <a:off x="3534449" y="3805408"/>
            <a:ext cx="884843" cy="608222"/>
          </a:xfrm>
          <a:custGeom>
            <a:avLst/>
            <a:gdLst/>
            <a:ahLst/>
            <a:cxnLst/>
            <a:rect l="l" t="t" r="r" b="b"/>
            <a:pathLst>
              <a:path w="604520" h="438785">
                <a:moveTo>
                  <a:pt x="604393" y="0"/>
                </a:moveTo>
                <a:lnTo>
                  <a:pt x="478193" y="0"/>
                </a:lnTo>
                <a:lnTo>
                  <a:pt x="453868" y="4943"/>
                </a:lnTo>
                <a:lnTo>
                  <a:pt x="433947" y="18403"/>
                </a:lnTo>
                <a:lnTo>
                  <a:pt x="420487" y="38324"/>
                </a:lnTo>
                <a:lnTo>
                  <a:pt x="415544" y="62649"/>
                </a:lnTo>
                <a:lnTo>
                  <a:pt x="415544" y="375754"/>
                </a:lnTo>
                <a:lnTo>
                  <a:pt x="410600" y="400077"/>
                </a:lnTo>
                <a:lnTo>
                  <a:pt x="397141" y="419993"/>
                </a:lnTo>
                <a:lnTo>
                  <a:pt x="377224" y="433449"/>
                </a:lnTo>
                <a:lnTo>
                  <a:pt x="352907" y="438391"/>
                </a:lnTo>
                <a:lnTo>
                  <a:pt x="0" y="438391"/>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6" name="object 33"/>
          <p:cNvSpPr/>
          <p:nvPr/>
        </p:nvSpPr>
        <p:spPr>
          <a:xfrm>
            <a:off x="4960664" y="2614066"/>
            <a:ext cx="1960225" cy="0"/>
          </a:xfrm>
          <a:custGeom>
            <a:avLst/>
            <a:gdLst/>
            <a:ahLst/>
            <a:cxnLst/>
            <a:rect l="l" t="t" r="r" b="b"/>
            <a:pathLst>
              <a:path w="1339214">
                <a:moveTo>
                  <a:pt x="0" y="0"/>
                </a:moveTo>
                <a:lnTo>
                  <a:pt x="1338605"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7" name="object 34"/>
          <p:cNvSpPr/>
          <p:nvPr/>
        </p:nvSpPr>
        <p:spPr>
          <a:xfrm>
            <a:off x="935376" y="2611976"/>
            <a:ext cx="1650716" cy="526364"/>
          </a:xfrm>
          <a:custGeom>
            <a:avLst/>
            <a:gdLst/>
            <a:ahLst/>
            <a:cxnLst/>
            <a:rect l="l" t="t" r="r" b="b"/>
            <a:pathLst>
              <a:path w="1127760" h="379729">
                <a:moveTo>
                  <a:pt x="0" y="252183"/>
                </a:moveTo>
                <a:lnTo>
                  <a:pt x="0" y="62649"/>
                </a:lnTo>
                <a:lnTo>
                  <a:pt x="4943" y="38324"/>
                </a:lnTo>
                <a:lnTo>
                  <a:pt x="18403" y="18403"/>
                </a:lnTo>
                <a:lnTo>
                  <a:pt x="38324" y="4943"/>
                </a:lnTo>
                <a:lnTo>
                  <a:pt x="62649" y="0"/>
                </a:lnTo>
                <a:lnTo>
                  <a:pt x="1064628" y="0"/>
                </a:lnTo>
                <a:lnTo>
                  <a:pt x="1088945" y="4943"/>
                </a:lnTo>
                <a:lnTo>
                  <a:pt x="1108862" y="18403"/>
                </a:lnTo>
                <a:lnTo>
                  <a:pt x="1122321" y="38324"/>
                </a:lnTo>
                <a:lnTo>
                  <a:pt x="1127264" y="62649"/>
                </a:lnTo>
                <a:lnTo>
                  <a:pt x="1127264" y="379387"/>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8" name="object 35"/>
          <p:cNvSpPr/>
          <p:nvPr/>
        </p:nvSpPr>
        <p:spPr>
          <a:xfrm>
            <a:off x="10628433" y="2812746"/>
            <a:ext cx="560463" cy="534286"/>
          </a:xfrm>
          <a:custGeom>
            <a:avLst/>
            <a:gdLst/>
            <a:ahLst/>
            <a:cxnLst/>
            <a:rect l="l" t="t" r="r" b="b"/>
            <a:pathLst>
              <a:path w="382904" h="385445">
                <a:moveTo>
                  <a:pt x="0" y="0"/>
                </a:moveTo>
                <a:lnTo>
                  <a:pt x="129463" y="0"/>
                </a:lnTo>
                <a:lnTo>
                  <a:pt x="153786" y="4943"/>
                </a:lnTo>
                <a:lnTo>
                  <a:pt x="173702" y="18403"/>
                </a:lnTo>
                <a:lnTo>
                  <a:pt x="187158" y="38324"/>
                </a:lnTo>
                <a:lnTo>
                  <a:pt x="192100" y="62649"/>
                </a:lnTo>
                <a:lnTo>
                  <a:pt x="192100" y="322821"/>
                </a:lnTo>
                <a:lnTo>
                  <a:pt x="197043" y="347143"/>
                </a:lnTo>
                <a:lnTo>
                  <a:pt x="210504" y="367060"/>
                </a:lnTo>
                <a:lnTo>
                  <a:pt x="230424" y="380516"/>
                </a:lnTo>
                <a:lnTo>
                  <a:pt x="254749" y="385457"/>
                </a:lnTo>
                <a:lnTo>
                  <a:pt x="382384" y="385457"/>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9" name="object 36"/>
          <p:cNvSpPr/>
          <p:nvPr/>
        </p:nvSpPr>
        <p:spPr>
          <a:xfrm>
            <a:off x="10628433" y="3510850"/>
            <a:ext cx="560463" cy="534286"/>
          </a:xfrm>
          <a:custGeom>
            <a:avLst/>
            <a:gdLst/>
            <a:ahLst/>
            <a:cxnLst/>
            <a:rect l="l" t="t" r="r" b="b"/>
            <a:pathLst>
              <a:path w="382904" h="385445">
                <a:moveTo>
                  <a:pt x="0" y="385457"/>
                </a:moveTo>
                <a:lnTo>
                  <a:pt x="129463" y="385457"/>
                </a:lnTo>
                <a:lnTo>
                  <a:pt x="153786" y="380514"/>
                </a:lnTo>
                <a:lnTo>
                  <a:pt x="173702" y="367053"/>
                </a:lnTo>
                <a:lnTo>
                  <a:pt x="187158" y="347133"/>
                </a:lnTo>
                <a:lnTo>
                  <a:pt x="192100" y="322808"/>
                </a:lnTo>
                <a:lnTo>
                  <a:pt x="192100" y="62636"/>
                </a:lnTo>
                <a:lnTo>
                  <a:pt x="197043" y="38313"/>
                </a:lnTo>
                <a:lnTo>
                  <a:pt x="210504" y="18397"/>
                </a:lnTo>
                <a:lnTo>
                  <a:pt x="230424" y="4941"/>
                </a:lnTo>
                <a:lnTo>
                  <a:pt x="254749" y="0"/>
                </a:lnTo>
                <a:lnTo>
                  <a:pt x="382384"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0" name="object 37"/>
          <p:cNvSpPr/>
          <p:nvPr/>
        </p:nvSpPr>
        <p:spPr>
          <a:xfrm>
            <a:off x="10228830" y="3019071"/>
            <a:ext cx="0" cy="225333"/>
          </a:xfrm>
          <a:custGeom>
            <a:avLst/>
            <a:gdLst/>
            <a:ahLst/>
            <a:cxnLst/>
            <a:rect l="l" t="t" r="r" b="b"/>
            <a:pathLst>
              <a:path h="162560">
                <a:moveTo>
                  <a:pt x="0" y="0"/>
                </a:moveTo>
                <a:lnTo>
                  <a:pt x="0" y="16209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1" name="object 38"/>
          <p:cNvSpPr/>
          <p:nvPr/>
        </p:nvSpPr>
        <p:spPr>
          <a:xfrm>
            <a:off x="10228830" y="3619301"/>
            <a:ext cx="0" cy="245578"/>
          </a:xfrm>
          <a:custGeom>
            <a:avLst/>
            <a:gdLst/>
            <a:ahLst/>
            <a:cxnLst/>
            <a:rect l="l" t="t" r="r" b="b"/>
            <a:pathLst>
              <a:path h="177164">
                <a:moveTo>
                  <a:pt x="0" y="0"/>
                </a:moveTo>
                <a:lnTo>
                  <a:pt x="0" y="176936"/>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2" name="object 39"/>
          <p:cNvSpPr/>
          <p:nvPr/>
        </p:nvSpPr>
        <p:spPr>
          <a:xfrm>
            <a:off x="4995434" y="3439614"/>
            <a:ext cx="4954937" cy="372327"/>
          </a:xfrm>
          <a:custGeom>
            <a:avLst/>
            <a:gdLst/>
            <a:ahLst/>
            <a:cxnLst/>
            <a:rect l="l" t="t" r="r" b="b"/>
            <a:pathLst>
              <a:path w="3385184" h="268604">
                <a:moveTo>
                  <a:pt x="0" y="268605"/>
                </a:moveTo>
                <a:lnTo>
                  <a:pt x="845591" y="268605"/>
                </a:lnTo>
                <a:lnTo>
                  <a:pt x="869916" y="263661"/>
                </a:lnTo>
                <a:lnTo>
                  <a:pt x="889836" y="250201"/>
                </a:lnTo>
                <a:lnTo>
                  <a:pt x="903296" y="230280"/>
                </a:lnTo>
                <a:lnTo>
                  <a:pt x="908240" y="205955"/>
                </a:lnTo>
                <a:lnTo>
                  <a:pt x="908240" y="62649"/>
                </a:lnTo>
                <a:lnTo>
                  <a:pt x="913182" y="38324"/>
                </a:lnTo>
                <a:lnTo>
                  <a:pt x="926638" y="18403"/>
                </a:lnTo>
                <a:lnTo>
                  <a:pt x="946554" y="4943"/>
                </a:lnTo>
                <a:lnTo>
                  <a:pt x="970876" y="0"/>
                </a:lnTo>
                <a:lnTo>
                  <a:pt x="3384867"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3" name="object 40"/>
          <p:cNvSpPr/>
          <p:nvPr/>
        </p:nvSpPr>
        <p:spPr>
          <a:xfrm>
            <a:off x="4995427" y="3649697"/>
            <a:ext cx="4850837" cy="764020"/>
          </a:xfrm>
          <a:custGeom>
            <a:avLst/>
            <a:gdLst/>
            <a:ahLst/>
            <a:cxnLst/>
            <a:rect l="l" t="t" r="r" b="b"/>
            <a:pathLst>
              <a:path w="3314065" h="551179">
                <a:moveTo>
                  <a:pt x="3313874" y="286346"/>
                </a:moveTo>
                <a:lnTo>
                  <a:pt x="3203206" y="286346"/>
                </a:lnTo>
                <a:lnTo>
                  <a:pt x="3178882" y="281403"/>
                </a:lnTo>
                <a:lnTo>
                  <a:pt x="3158961" y="267943"/>
                </a:lnTo>
                <a:lnTo>
                  <a:pt x="3145501" y="248022"/>
                </a:lnTo>
                <a:lnTo>
                  <a:pt x="3140557" y="223697"/>
                </a:lnTo>
                <a:lnTo>
                  <a:pt x="3140557" y="62649"/>
                </a:lnTo>
                <a:lnTo>
                  <a:pt x="3135615" y="38324"/>
                </a:lnTo>
                <a:lnTo>
                  <a:pt x="3122160" y="18403"/>
                </a:lnTo>
                <a:lnTo>
                  <a:pt x="3102243" y="4943"/>
                </a:lnTo>
                <a:lnTo>
                  <a:pt x="3077921" y="0"/>
                </a:lnTo>
                <a:lnTo>
                  <a:pt x="2608084" y="0"/>
                </a:lnTo>
                <a:lnTo>
                  <a:pt x="2482799" y="0"/>
                </a:lnTo>
                <a:lnTo>
                  <a:pt x="1135900" y="0"/>
                </a:lnTo>
                <a:lnTo>
                  <a:pt x="1111578" y="4943"/>
                </a:lnTo>
                <a:lnTo>
                  <a:pt x="1091661" y="18403"/>
                </a:lnTo>
                <a:lnTo>
                  <a:pt x="1078205" y="38324"/>
                </a:lnTo>
                <a:lnTo>
                  <a:pt x="1073264" y="62649"/>
                </a:lnTo>
                <a:lnTo>
                  <a:pt x="1073264" y="488086"/>
                </a:lnTo>
                <a:lnTo>
                  <a:pt x="1068320" y="512411"/>
                </a:lnTo>
                <a:lnTo>
                  <a:pt x="1054860" y="532331"/>
                </a:lnTo>
                <a:lnTo>
                  <a:pt x="1034939" y="545791"/>
                </a:lnTo>
                <a:lnTo>
                  <a:pt x="1010615" y="550735"/>
                </a:lnTo>
                <a:lnTo>
                  <a:pt x="0" y="550735"/>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4" name="object 41"/>
          <p:cNvSpPr/>
          <p:nvPr/>
        </p:nvSpPr>
        <p:spPr>
          <a:xfrm>
            <a:off x="4960662" y="2823130"/>
            <a:ext cx="4950289" cy="380249"/>
          </a:xfrm>
          <a:custGeom>
            <a:avLst/>
            <a:gdLst/>
            <a:ahLst/>
            <a:cxnLst/>
            <a:rect l="l" t="t" r="r" b="b"/>
            <a:pathLst>
              <a:path w="3382009" h="274320">
                <a:moveTo>
                  <a:pt x="3381476" y="0"/>
                </a:moveTo>
                <a:lnTo>
                  <a:pt x="3220885" y="0"/>
                </a:lnTo>
                <a:lnTo>
                  <a:pt x="3196560" y="4943"/>
                </a:lnTo>
                <a:lnTo>
                  <a:pt x="3176639" y="18403"/>
                </a:lnTo>
                <a:lnTo>
                  <a:pt x="3163179" y="38324"/>
                </a:lnTo>
                <a:lnTo>
                  <a:pt x="3158235" y="62649"/>
                </a:lnTo>
                <a:lnTo>
                  <a:pt x="3158235" y="211162"/>
                </a:lnTo>
                <a:lnTo>
                  <a:pt x="3153292" y="235485"/>
                </a:lnTo>
                <a:lnTo>
                  <a:pt x="3139833" y="255401"/>
                </a:lnTo>
                <a:lnTo>
                  <a:pt x="3119916" y="268857"/>
                </a:lnTo>
                <a:lnTo>
                  <a:pt x="3095599" y="273799"/>
                </a:lnTo>
                <a:lnTo>
                  <a:pt x="2613228" y="273799"/>
                </a:lnTo>
                <a:lnTo>
                  <a:pt x="2520213" y="273799"/>
                </a:lnTo>
                <a:lnTo>
                  <a:pt x="2427198" y="273799"/>
                </a:lnTo>
                <a:lnTo>
                  <a:pt x="0" y="273799"/>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5" name="object 42"/>
          <p:cNvSpPr/>
          <p:nvPr/>
        </p:nvSpPr>
        <p:spPr>
          <a:xfrm>
            <a:off x="9846484" y="3864562"/>
            <a:ext cx="782603" cy="375848"/>
          </a:xfrm>
          <a:custGeom>
            <a:avLst/>
            <a:gdLst/>
            <a:ahLst/>
            <a:cxnLst/>
            <a:rect l="l" t="t" r="r" b="b"/>
            <a:pathLst>
              <a:path w="534670" h="271145">
                <a:moveTo>
                  <a:pt x="534568" y="270929"/>
                </a:moveTo>
                <a:lnTo>
                  <a:pt x="0" y="270929"/>
                </a:lnTo>
                <a:lnTo>
                  <a:pt x="0" y="0"/>
                </a:lnTo>
                <a:lnTo>
                  <a:pt x="534568" y="0"/>
                </a:lnTo>
                <a:lnTo>
                  <a:pt x="534568" y="270929"/>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6" name="object 43"/>
          <p:cNvSpPr/>
          <p:nvPr/>
        </p:nvSpPr>
        <p:spPr>
          <a:xfrm>
            <a:off x="9847934" y="3243753"/>
            <a:ext cx="782603" cy="375848"/>
          </a:xfrm>
          <a:custGeom>
            <a:avLst/>
            <a:gdLst/>
            <a:ahLst/>
            <a:cxnLst/>
            <a:rect l="l" t="t" r="r" b="b"/>
            <a:pathLst>
              <a:path w="534670" h="271145">
                <a:moveTo>
                  <a:pt x="534568" y="270929"/>
                </a:moveTo>
                <a:lnTo>
                  <a:pt x="0" y="270929"/>
                </a:lnTo>
                <a:lnTo>
                  <a:pt x="0" y="0"/>
                </a:lnTo>
                <a:lnTo>
                  <a:pt x="534568" y="0"/>
                </a:lnTo>
                <a:lnTo>
                  <a:pt x="534568" y="270929"/>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7" name="object 44"/>
          <p:cNvSpPr/>
          <p:nvPr/>
        </p:nvSpPr>
        <p:spPr>
          <a:xfrm>
            <a:off x="9847934" y="2643504"/>
            <a:ext cx="782603" cy="375848"/>
          </a:xfrm>
          <a:custGeom>
            <a:avLst/>
            <a:gdLst/>
            <a:ahLst/>
            <a:cxnLst/>
            <a:rect l="l" t="t" r="r" b="b"/>
            <a:pathLst>
              <a:path w="534670" h="271145">
                <a:moveTo>
                  <a:pt x="534568" y="270941"/>
                </a:moveTo>
                <a:lnTo>
                  <a:pt x="0" y="270941"/>
                </a:lnTo>
                <a:lnTo>
                  <a:pt x="0" y="0"/>
                </a:lnTo>
                <a:lnTo>
                  <a:pt x="534568" y="0"/>
                </a:lnTo>
                <a:lnTo>
                  <a:pt x="534568" y="270941"/>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7" name="object 54"/>
          <p:cNvSpPr/>
          <p:nvPr/>
        </p:nvSpPr>
        <p:spPr>
          <a:xfrm>
            <a:off x="503385" y="2910122"/>
            <a:ext cx="1464137" cy="1417715"/>
          </a:xfrm>
          <a:prstGeom prst="rect">
            <a:avLst/>
          </a:prstGeom>
          <a:blipFill>
            <a:blip r:embed="rId4" cstate="email">
              <a:extLst>
                <a:ext uri="{28A0092B-C50C-407E-A947-70E740481C1C}">
                  <a14:useLocalDpi xmlns:a14="http://schemas.microsoft.com/office/drawing/2010/main"/>
                </a:ext>
              </a:extLst>
            </a:blip>
            <a:stretch>
              <a:fillRect/>
            </a:stretch>
          </a:blip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8" name="object 55"/>
          <p:cNvSpPr/>
          <p:nvPr/>
        </p:nvSpPr>
        <p:spPr>
          <a:xfrm>
            <a:off x="10021989" y="3376779"/>
            <a:ext cx="84581" cy="110026"/>
          </a:xfrm>
          <a:custGeom>
            <a:avLst/>
            <a:gdLst/>
            <a:ahLst/>
            <a:cxnLst/>
            <a:rect l="l" t="t" r="r" b="b"/>
            <a:pathLst>
              <a:path w="57784" h="79375">
                <a:moveTo>
                  <a:pt x="27863" y="0"/>
                </a:moveTo>
                <a:lnTo>
                  <a:pt x="0" y="0"/>
                </a:lnTo>
                <a:lnTo>
                  <a:pt x="0" y="78955"/>
                </a:lnTo>
                <a:lnTo>
                  <a:pt x="17792" y="78955"/>
                </a:lnTo>
                <a:lnTo>
                  <a:pt x="17792" y="51752"/>
                </a:lnTo>
                <a:lnTo>
                  <a:pt x="35801" y="51752"/>
                </a:lnTo>
                <a:lnTo>
                  <a:pt x="43433" y="49314"/>
                </a:lnTo>
                <a:lnTo>
                  <a:pt x="54851" y="39497"/>
                </a:lnTo>
                <a:lnTo>
                  <a:pt x="55400" y="38265"/>
                </a:lnTo>
                <a:lnTo>
                  <a:pt x="17792" y="38265"/>
                </a:lnTo>
                <a:lnTo>
                  <a:pt x="17792" y="13652"/>
                </a:lnTo>
                <a:lnTo>
                  <a:pt x="55486" y="13652"/>
                </a:lnTo>
                <a:lnTo>
                  <a:pt x="50249" y="6292"/>
                </a:lnTo>
                <a:lnTo>
                  <a:pt x="40922" y="1573"/>
                </a:lnTo>
                <a:lnTo>
                  <a:pt x="27863" y="0"/>
                </a:lnTo>
                <a:close/>
              </a:path>
              <a:path w="57784" h="79375">
                <a:moveTo>
                  <a:pt x="55486" y="13652"/>
                </a:moveTo>
                <a:lnTo>
                  <a:pt x="34239" y="13652"/>
                </a:lnTo>
                <a:lnTo>
                  <a:pt x="38976" y="17716"/>
                </a:lnTo>
                <a:lnTo>
                  <a:pt x="38976" y="34112"/>
                </a:lnTo>
                <a:lnTo>
                  <a:pt x="34239" y="38265"/>
                </a:lnTo>
                <a:lnTo>
                  <a:pt x="55400" y="38265"/>
                </a:lnTo>
                <a:lnTo>
                  <a:pt x="57708" y="33083"/>
                </a:lnTo>
                <a:lnTo>
                  <a:pt x="57708" y="25158"/>
                </a:lnTo>
                <a:lnTo>
                  <a:pt x="55844" y="14155"/>
                </a:lnTo>
                <a:lnTo>
                  <a:pt x="55486" y="13652"/>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9" name="object 56"/>
          <p:cNvSpPr/>
          <p:nvPr/>
        </p:nvSpPr>
        <p:spPr>
          <a:xfrm>
            <a:off x="10113576" y="3376769"/>
            <a:ext cx="114323" cy="110026"/>
          </a:xfrm>
          <a:custGeom>
            <a:avLst/>
            <a:gdLst/>
            <a:ahLst/>
            <a:cxnLst/>
            <a:rect l="l" t="t" r="r" b="b"/>
            <a:pathLst>
              <a:path w="78104" h="79375">
                <a:moveTo>
                  <a:pt x="49834" y="0"/>
                </a:moveTo>
                <a:lnTo>
                  <a:pt x="28740" y="0"/>
                </a:lnTo>
                <a:lnTo>
                  <a:pt x="0" y="78955"/>
                </a:lnTo>
                <a:lnTo>
                  <a:pt x="19278" y="78955"/>
                </a:lnTo>
                <a:lnTo>
                  <a:pt x="24828" y="61391"/>
                </a:lnTo>
                <a:lnTo>
                  <a:pt x="71658" y="61391"/>
                </a:lnTo>
                <a:lnTo>
                  <a:pt x="66805" y="47739"/>
                </a:lnTo>
                <a:lnTo>
                  <a:pt x="28638" y="47739"/>
                </a:lnTo>
                <a:lnTo>
                  <a:pt x="37211" y="20980"/>
                </a:lnTo>
                <a:lnTo>
                  <a:pt x="37960" y="18707"/>
                </a:lnTo>
                <a:lnTo>
                  <a:pt x="38404" y="16421"/>
                </a:lnTo>
                <a:lnTo>
                  <a:pt x="38608" y="14096"/>
                </a:lnTo>
                <a:lnTo>
                  <a:pt x="54845" y="14096"/>
                </a:lnTo>
                <a:lnTo>
                  <a:pt x="49834" y="0"/>
                </a:lnTo>
                <a:close/>
              </a:path>
              <a:path w="78104" h="79375">
                <a:moveTo>
                  <a:pt x="71658" y="61391"/>
                </a:moveTo>
                <a:lnTo>
                  <a:pt x="52920" y="61391"/>
                </a:lnTo>
                <a:lnTo>
                  <a:pt x="58521" y="78955"/>
                </a:lnTo>
                <a:lnTo>
                  <a:pt x="77901" y="78955"/>
                </a:lnTo>
                <a:lnTo>
                  <a:pt x="71658" y="61391"/>
                </a:lnTo>
                <a:close/>
              </a:path>
              <a:path w="78104" h="79375">
                <a:moveTo>
                  <a:pt x="54845" y="14096"/>
                </a:moveTo>
                <a:lnTo>
                  <a:pt x="39039" y="14096"/>
                </a:lnTo>
                <a:lnTo>
                  <a:pt x="39281" y="16852"/>
                </a:lnTo>
                <a:lnTo>
                  <a:pt x="39725" y="19227"/>
                </a:lnTo>
                <a:lnTo>
                  <a:pt x="48831" y="47739"/>
                </a:lnTo>
                <a:lnTo>
                  <a:pt x="66805" y="47739"/>
                </a:lnTo>
                <a:lnTo>
                  <a:pt x="54845"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0" name="object 57"/>
          <p:cNvSpPr/>
          <p:nvPr/>
        </p:nvSpPr>
        <p:spPr>
          <a:xfrm>
            <a:off x="10242015" y="3376769"/>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39"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1" name="object 58"/>
          <p:cNvSpPr/>
          <p:nvPr/>
        </p:nvSpPr>
        <p:spPr>
          <a:xfrm>
            <a:off x="10377052" y="3374934"/>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2" y="67665"/>
                </a:lnTo>
                <a:lnTo>
                  <a:pt x="18262" y="67665"/>
                </a:lnTo>
                <a:lnTo>
                  <a:pt x="14490" y="67005"/>
                </a:lnTo>
                <a:lnTo>
                  <a:pt x="6997" y="64325"/>
                </a:lnTo>
                <a:lnTo>
                  <a:pt x="3517"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78" y="61887"/>
                </a:lnTo>
                <a:lnTo>
                  <a:pt x="34620" y="62852"/>
                </a:lnTo>
                <a:lnTo>
                  <a:pt x="34086" y="63830"/>
                </a:lnTo>
                <a:lnTo>
                  <a:pt x="24307" y="67665"/>
                </a:lnTo>
                <a:lnTo>
                  <a:pt x="52522"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2" name="object 59"/>
          <p:cNvSpPr/>
          <p:nvPr/>
        </p:nvSpPr>
        <p:spPr>
          <a:xfrm>
            <a:off x="10017194" y="3995725"/>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5" y="67665"/>
                </a:lnTo>
                <a:lnTo>
                  <a:pt x="18262" y="67665"/>
                </a:lnTo>
                <a:lnTo>
                  <a:pt x="14490" y="67005"/>
                </a:lnTo>
                <a:lnTo>
                  <a:pt x="6997" y="64325"/>
                </a:lnTo>
                <a:lnTo>
                  <a:pt x="3530"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91" y="61887"/>
                </a:lnTo>
                <a:lnTo>
                  <a:pt x="34620" y="62852"/>
                </a:lnTo>
                <a:lnTo>
                  <a:pt x="34086" y="63830"/>
                </a:lnTo>
                <a:lnTo>
                  <a:pt x="24307" y="67665"/>
                </a:lnTo>
                <a:lnTo>
                  <a:pt x="52525"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3" name="object 60"/>
          <p:cNvSpPr/>
          <p:nvPr/>
        </p:nvSpPr>
        <p:spPr>
          <a:xfrm>
            <a:off x="10115473" y="3997563"/>
            <a:ext cx="114323" cy="110026"/>
          </a:xfrm>
          <a:custGeom>
            <a:avLst/>
            <a:gdLst/>
            <a:ahLst/>
            <a:cxnLst/>
            <a:rect l="l" t="t" r="r" b="b"/>
            <a:pathLst>
              <a:path w="78104" h="79375">
                <a:moveTo>
                  <a:pt x="49834" y="0"/>
                </a:moveTo>
                <a:lnTo>
                  <a:pt x="28740" y="0"/>
                </a:lnTo>
                <a:lnTo>
                  <a:pt x="0" y="78955"/>
                </a:lnTo>
                <a:lnTo>
                  <a:pt x="19278" y="78955"/>
                </a:lnTo>
                <a:lnTo>
                  <a:pt x="24828" y="61391"/>
                </a:lnTo>
                <a:lnTo>
                  <a:pt x="71658" y="61391"/>
                </a:lnTo>
                <a:lnTo>
                  <a:pt x="66805" y="47739"/>
                </a:lnTo>
                <a:lnTo>
                  <a:pt x="28638" y="47739"/>
                </a:lnTo>
                <a:lnTo>
                  <a:pt x="37960" y="18707"/>
                </a:lnTo>
                <a:lnTo>
                  <a:pt x="38404" y="16421"/>
                </a:lnTo>
                <a:lnTo>
                  <a:pt x="38608" y="14097"/>
                </a:lnTo>
                <a:lnTo>
                  <a:pt x="54845" y="14097"/>
                </a:lnTo>
                <a:lnTo>
                  <a:pt x="49834" y="0"/>
                </a:lnTo>
                <a:close/>
              </a:path>
              <a:path w="78104" h="79375">
                <a:moveTo>
                  <a:pt x="71658" y="61391"/>
                </a:moveTo>
                <a:lnTo>
                  <a:pt x="52920" y="61391"/>
                </a:lnTo>
                <a:lnTo>
                  <a:pt x="58521" y="78955"/>
                </a:lnTo>
                <a:lnTo>
                  <a:pt x="77901" y="78955"/>
                </a:lnTo>
                <a:lnTo>
                  <a:pt x="71658" y="61391"/>
                </a:lnTo>
                <a:close/>
              </a:path>
              <a:path w="78104" h="79375">
                <a:moveTo>
                  <a:pt x="54845" y="14097"/>
                </a:moveTo>
                <a:lnTo>
                  <a:pt x="39039" y="14097"/>
                </a:lnTo>
                <a:lnTo>
                  <a:pt x="39281" y="16852"/>
                </a:lnTo>
                <a:lnTo>
                  <a:pt x="39725" y="19227"/>
                </a:lnTo>
                <a:lnTo>
                  <a:pt x="48831" y="47739"/>
                </a:lnTo>
                <a:lnTo>
                  <a:pt x="66805" y="47739"/>
                </a:lnTo>
                <a:lnTo>
                  <a:pt x="54845" y="14097"/>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4" name="object 61"/>
          <p:cNvSpPr/>
          <p:nvPr/>
        </p:nvSpPr>
        <p:spPr>
          <a:xfrm>
            <a:off x="10243917" y="399756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7"/>
                </a:lnTo>
                <a:lnTo>
                  <a:pt x="54833" y="14097"/>
                </a:lnTo>
                <a:lnTo>
                  <a:pt x="49822" y="0"/>
                </a:lnTo>
                <a:close/>
              </a:path>
              <a:path w="78104" h="79375">
                <a:moveTo>
                  <a:pt x="71645" y="61391"/>
                </a:moveTo>
                <a:lnTo>
                  <a:pt x="52908" y="61391"/>
                </a:lnTo>
                <a:lnTo>
                  <a:pt x="58508" y="78955"/>
                </a:lnTo>
                <a:lnTo>
                  <a:pt x="77889" y="78955"/>
                </a:lnTo>
                <a:lnTo>
                  <a:pt x="71645" y="61391"/>
                </a:lnTo>
                <a:close/>
              </a:path>
              <a:path w="78104" h="79375">
                <a:moveTo>
                  <a:pt x="54833" y="14097"/>
                </a:moveTo>
                <a:lnTo>
                  <a:pt x="39039" y="14097"/>
                </a:lnTo>
                <a:lnTo>
                  <a:pt x="39268" y="16852"/>
                </a:lnTo>
                <a:lnTo>
                  <a:pt x="39712" y="19227"/>
                </a:lnTo>
                <a:lnTo>
                  <a:pt x="48818" y="47739"/>
                </a:lnTo>
                <a:lnTo>
                  <a:pt x="66792" y="47739"/>
                </a:lnTo>
                <a:lnTo>
                  <a:pt x="54833" y="14097"/>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5" name="object 62"/>
          <p:cNvSpPr/>
          <p:nvPr/>
        </p:nvSpPr>
        <p:spPr>
          <a:xfrm>
            <a:off x="10378950" y="3995725"/>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2" y="67665"/>
                </a:lnTo>
                <a:lnTo>
                  <a:pt x="18262" y="67665"/>
                </a:lnTo>
                <a:lnTo>
                  <a:pt x="14490" y="67005"/>
                </a:lnTo>
                <a:lnTo>
                  <a:pt x="6997" y="64325"/>
                </a:lnTo>
                <a:lnTo>
                  <a:pt x="3517"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78" y="61887"/>
                </a:lnTo>
                <a:lnTo>
                  <a:pt x="34620" y="62852"/>
                </a:lnTo>
                <a:lnTo>
                  <a:pt x="34086" y="63830"/>
                </a:lnTo>
                <a:lnTo>
                  <a:pt x="24307" y="67665"/>
                </a:lnTo>
                <a:lnTo>
                  <a:pt x="52522"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6" name="object 63"/>
          <p:cNvSpPr/>
          <p:nvPr/>
        </p:nvSpPr>
        <p:spPr>
          <a:xfrm>
            <a:off x="4401681" y="2293760"/>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7" name="object 64"/>
          <p:cNvSpPr/>
          <p:nvPr/>
        </p:nvSpPr>
        <p:spPr>
          <a:xfrm>
            <a:off x="4439449" y="2329531"/>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8" name="object 65"/>
          <p:cNvSpPr/>
          <p:nvPr/>
        </p:nvSpPr>
        <p:spPr>
          <a:xfrm>
            <a:off x="4566249" y="2448938"/>
            <a:ext cx="297426" cy="283427"/>
          </a:xfrm>
          <a:custGeom>
            <a:avLst/>
            <a:gdLst/>
            <a:ahLst/>
            <a:cxnLst/>
            <a:rect l="l" t="t" r="r" b="b"/>
            <a:pathLst>
              <a:path w="203200" h="204470">
                <a:moveTo>
                  <a:pt x="151164" y="159423"/>
                </a:moveTo>
                <a:lnTo>
                  <a:pt x="58381" y="159423"/>
                </a:lnTo>
                <a:lnTo>
                  <a:pt x="59651" y="159575"/>
                </a:lnTo>
                <a:lnTo>
                  <a:pt x="62661" y="162026"/>
                </a:lnTo>
                <a:lnTo>
                  <a:pt x="64249" y="163131"/>
                </a:lnTo>
                <a:lnTo>
                  <a:pt x="67513" y="164299"/>
                </a:lnTo>
                <a:lnTo>
                  <a:pt x="68351" y="165468"/>
                </a:lnTo>
                <a:lnTo>
                  <a:pt x="68351" y="166865"/>
                </a:lnTo>
                <a:lnTo>
                  <a:pt x="67855" y="188709"/>
                </a:lnTo>
                <a:lnTo>
                  <a:pt x="67729" y="198196"/>
                </a:lnTo>
                <a:lnTo>
                  <a:pt x="68592" y="199072"/>
                </a:lnTo>
                <a:lnTo>
                  <a:pt x="68884" y="199123"/>
                </a:lnTo>
                <a:lnTo>
                  <a:pt x="88557" y="203504"/>
                </a:lnTo>
                <a:lnTo>
                  <a:pt x="89623" y="203860"/>
                </a:lnTo>
                <a:lnTo>
                  <a:pt x="90703" y="202996"/>
                </a:lnTo>
                <a:lnTo>
                  <a:pt x="91363" y="202044"/>
                </a:lnTo>
                <a:lnTo>
                  <a:pt x="104673" y="174536"/>
                </a:lnTo>
                <a:lnTo>
                  <a:pt x="105676" y="173863"/>
                </a:lnTo>
                <a:lnTo>
                  <a:pt x="108038" y="173736"/>
                </a:lnTo>
                <a:lnTo>
                  <a:pt x="113804" y="173024"/>
                </a:lnTo>
                <a:lnTo>
                  <a:pt x="116141" y="172885"/>
                </a:lnTo>
                <a:lnTo>
                  <a:pt x="154680" y="172885"/>
                </a:lnTo>
                <a:lnTo>
                  <a:pt x="151164" y="159423"/>
                </a:lnTo>
                <a:close/>
              </a:path>
              <a:path w="203200" h="204470">
                <a:moveTo>
                  <a:pt x="154680" y="172885"/>
                </a:moveTo>
                <a:lnTo>
                  <a:pt x="116141" y="172885"/>
                </a:lnTo>
                <a:lnTo>
                  <a:pt x="117094" y="173316"/>
                </a:lnTo>
                <a:lnTo>
                  <a:pt x="136588" y="196837"/>
                </a:lnTo>
                <a:lnTo>
                  <a:pt x="137502" y="198043"/>
                </a:lnTo>
                <a:lnTo>
                  <a:pt x="139700" y="197319"/>
                </a:lnTo>
                <a:lnTo>
                  <a:pt x="156984" y="188709"/>
                </a:lnTo>
                <a:lnTo>
                  <a:pt x="157734" y="188099"/>
                </a:lnTo>
                <a:lnTo>
                  <a:pt x="158267" y="187210"/>
                </a:lnTo>
                <a:lnTo>
                  <a:pt x="158292" y="186715"/>
                </a:lnTo>
                <a:lnTo>
                  <a:pt x="154680" y="172885"/>
                </a:lnTo>
                <a:close/>
              </a:path>
              <a:path w="203200" h="204470">
                <a:moveTo>
                  <a:pt x="36195" y="24269"/>
                </a:moveTo>
                <a:lnTo>
                  <a:pt x="20370" y="41173"/>
                </a:lnTo>
                <a:lnTo>
                  <a:pt x="21221" y="43167"/>
                </a:lnTo>
                <a:lnTo>
                  <a:pt x="37988" y="67843"/>
                </a:lnTo>
                <a:lnTo>
                  <a:pt x="38077" y="69278"/>
                </a:lnTo>
                <a:lnTo>
                  <a:pt x="37414" y="71170"/>
                </a:lnTo>
                <a:lnTo>
                  <a:pt x="36779" y="72593"/>
                </a:lnTo>
                <a:lnTo>
                  <a:pt x="35102" y="76517"/>
                </a:lnTo>
                <a:lnTo>
                  <a:pt x="34315" y="78714"/>
                </a:lnTo>
                <a:lnTo>
                  <a:pt x="33388" y="79502"/>
                </a:lnTo>
                <a:lnTo>
                  <a:pt x="2806" y="84696"/>
                </a:lnTo>
                <a:lnTo>
                  <a:pt x="1993" y="84759"/>
                </a:lnTo>
                <a:lnTo>
                  <a:pt x="1676" y="85013"/>
                </a:lnTo>
                <a:lnTo>
                  <a:pt x="1498" y="85191"/>
                </a:lnTo>
                <a:lnTo>
                  <a:pt x="1206" y="85534"/>
                </a:lnTo>
                <a:lnTo>
                  <a:pt x="1079" y="86487"/>
                </a:lnTo>
                <a:lnTo>
                  <a:pt x="381" y="106222"/>
                </a:lnTo>
                <a:lnTo>
                  <a:pt x="203" y="107149"/>
                </a:lnTo>
                <a:lnTo>
                  <a:pt x="31902" y="116865"/>
                </a:lnTo>
                <a:lnTo>
                  <a:pt x="32829" y="118008"/>
                </a:lnTo>
                <a:lnTo>
                  <a:pt x="33020" y="121513"/>
                </a:lnTo>
                <a:lnTo>
                  <a:pt x="33655" y="123355"/>
                </a:lnTo>
                <a:lnTo>
                  <a:pt x="34683" y="125818"/>
                </a:lnTo>
                <a:lnTo>
                  <a:pt x="35115" y="126911"/>
                </a:lnTo>
                <a:lnTo>
                  <a:pt x="34925" y="128168"/>
                </a:lnTo>
                <a:lnTo>
                  <a:pt x="11415" y="155168"/>
                </a:lnTo>
                <a:lnTo>
                  <a:pt x="10896" y="155917"/>
                </a:lnTo>
                <a:lnTo>
                  <a:pt x="10896" y="157441"/>
                </a:lnTo>
                <a:lnTo>
                  <a:pt x="23558" y="174307"/>
                </a:lnTo>
                <a:lnTo>
                  <a:pt x="25019" y="174726"/>
                </a:lnTo>
                <a:lnTo>
                  <a:pt x="26301" y="174307"/>
                </a:lnTo>
                <a:lnTo>
                  <a:pt x="58381" y="159423"/>
                </a:lnTo>
                <a:lnTo>
                  <a:pt x="151164" y="159423"/>
                </a:lnTo>
                <a:lnTo>
                  <a:pt x="150329" y="156171"/>
                </a:lnTo>
                <a:lnTo>
                  <a:pt x="150545" y="155168"/>
                </a:lnTo>
                <a:lnTo>
                  <a:pt x="152184" y="153162"/>
                </a:lnTo>
                <a:lnTo>
                  <a:pt x="153301" y="152057"/>
                </a:lnTo>
                <a:lnTo>
                  <a:pt x="156349" y="149148"/>
                </a:lnTo>
                <a:lnTo>
                  <a:pt x="157924" y="147193"/>
                </a:lnTo>
                <a:lnTo>
                  <a:pt x="159080" y="146761"/>
                </a:lnTo>
                <a:lnTo>
                  <a:pt x="193781" y="146761"/>
                </a:lnTo>
                <a:lnTo>
                  <a:pt x="197986" y="136761"/>
                </a:lnTo>
                <a:lnTo>
                  <a:pt x="104066" y="136761"/>
                </a:lnTo>
                <a:lnTo>
                  <a:pt x="97294" y="136486"/>
                </a:lnTo>
                <a:lnTo>
                  <a:pt x="67487" y="109766"/>
                </a:lnTo>
                <a:lnTo>
                  <a:pt x="67614" y="98945"/>
                </a:lnTo>
                <a:lnTo>
                  <a:pt x="94919" y="68416"/>
                </a:lnTo>
                <a:lnTo>
                  <a:pt x="101322" y="67678"/>
                </a:lnTo>
                <a:lnTo>
                  <a:pt x="197579" y="67678"/>
                </a:lnTo>
                <a:lnTo>
                  <a:pt x="196524" y="64401"/>
                </a:lnTo>
                <a:lnTo>
                  <a:pt x="163207" y="64401"/>
                </a:lnTo>
                <a:lnTo>
                  <a:pt x="162153" y="63931"/>
                </a:lnTo>
                <a:lnTo>
                  <a:pt x="160858" y="62191"/>
                </a:lnTo>
                <a:lnTo>
                  <a:pt x="159702" y="59461"/>
                </a:lnTo>
                <a:lnTo>
                  <a:pt x="159486" y="59194"/>
                </a:lnTo>
                <a:lnTo>
                  <a:pt x="159296" y="58915"/>
                </a:lnTo>
                <a:lnTo>
                  <a:pt x="156984" y="57035"/>
                </a:lnTo>
                <a:lnTo>
                  <a:pt x="155676" y="55295"/>
                </a:lnTo>
                <a:lnTo>
                  <a:pt x="155536" y="54152"/>
                </a:lnTo>
                <a:lnTo>
                  <a:pt x="155917" y="53149"/>
                </a:lnTo>
                <a:lnTo>
                  <a:pt x="160784" y="40881"/>
                </a:lnTo>
                <a:lnTo>
                  <a:pt x="64833" y="40881"/>
                </a:lnTo>
                <a:lnTo>
                  <a:pt x="63792" y="40817"/>
                </a:lnTo>
                <a:lnTo>
                  <a:pt x="36893" y="24726"/>
                </a:lnTo>
                <a:lnTo>
                  <a:pt x="36195" y="24269"/>
                </a:lnTo>
                <a:close/>
              </a:path>
              <a:path w="203200" h="204470">
                <a:moveTo>
                  <a:pt x="193781" y="146761"/>
                </a:moveTo>
                <a:lnTo>
                  <a:pt x="159080" y="146761"/>
                </a:lnTo>
                <a:lnTo>
                  <a:pt x="189725" y="152768"/>
                </a:lnTo>
                <a:lnTo>
                  <a:pt x="190246" y="152844"/>
                </a:lnTo>
                <a:lnTo>
                  <a:pt x="191477" y="152387"/>
                </a:lnTo>
                <a:lnTo>
                  <a:pt x="191795" y="151485"/>
                </a:lnTo>
                <a:lnTo>
                  <a:pt x="193781" y="146761"/>
                </a:lnTo>
                <a:close/>
              </a:path>
              <a:path w="203200" h="204470">
                <a:moveTo>
                  <a:pt x="197579" y="67678"/>
                </a:moveTo>
                <a:lnTo>
                  <a:pt x="101322" y="67678"/>
                </a:lnTo>
                <a:lnTo>
                  <a:pt x="106870" y="67843"/>
                </a:lnTo>
                <a:lnTo>
                  <a:pt x="112412" y="69278"/>
                </a:lnTo>
                <a:lnTo>
                  <a:pt x="136444" y="99961"/>
                </a:lnTo>
                <a:lnTo>
                  <a:pt x="136536" y="104571"/>
                </a:lnTo>
                <a:lnTo>
                  <a:pt x="136428" y="107149"/>
                </a:lnTo>
                <a:lnTo>
                  <a:pt x="110797" y="135710"/>
                </a:lnTo>
                <a:lnTo>
                  <a:pt x="104066" y="136761"/>
                </a:lnTo>
                <a:lnTo>
                  <a:pt x="197986" y="136761"/>
                </a:lnTo>
                <a:lnTo>
                  <a:pt x="199618" y="132880"/>
                </a:lnTo>
                <a:lnTo>
                  <a:pt x="199688" y="132038"/>
                </a:lnTo>
                <a:lnTo>
                  <a:pt x="199453" y="131089"/>
                </a:lnTo>
                <a:lnTo>
                  <a:pt x="173253" y="112623"/>
                </a:lnTo>
                <a:lnTo>
                  <a:pt x="172783" y="111531"/>
                </a:lnTo>
                <a:lnTo>
                  <a:pt x="172982" y="109766"/>
                </a:lnTo>
                <a:lnTo>
                  <a:pt x="173685" y="104571"/>
                </a:lnTo>
                <a:lnTo>
                  <a:pt x="173583" y="100990"/>
                </a:lnTo>
                <a:lnTo>
                  <a:pt x="174180" y="99961"/>
                </a:lnTo>
                <a:lnTo>
                  <a:pt x="200888" y="84607"/>
                </a:lnTo>
                <a:lnTo>
                  <a:pt x="202247" y="84023"/>
                </a:lnTo>
                <a:lnTo>
                  <a:pt x="202615" y="83375"/>
                </a:lnTo>
                <a:lnTo>
                  <a:pt x="197579" y="67678"/>
                </a:lnTo>
                <a:close/>
              </a:path>
              <a:path w="203200" h="204470">
                <a:moveTo>
                  <a:pt x="193763" y="61429"/>
                </a:moveTo>
                <a:lnTo>
                  <a:pt x="163207" y="64401"/>
                </a:lnTo>
                <a:lnTo>
                  <a:pt x="196524" y="64401"/>
                </a:lnTo>
                <a:lnTo>
                  <a:pt x="195948" y="62611"/>
                </a:lnTo>
                <a:lnTo>
                  <a:pt x="194614" y="61556"/>
                </a:lnTo>
                <a:lnTo>
                  <a:pt x="193763" y="61429"/>
                </a:lnTo>
                <a:close/>
              </a:path>
              <a:path w="203200" h="204470">
                <a:moveTo>
                  <a:pt x="100025" y="0"/>
                </a:moveTo>
                <a:lnTo>
                  <a:pt x="80111" y="2298"/>
                </a:lnTo>
                <a:lnTo>
                  <a:pt x="78955" y="2362"/>
                </a:lnTo>
                <a:lnTo>
                  <a:pt x="78181" y="3429"/>
                </a:lnTo>
                <a:lnTo>
                  <a:pt x="78079" y="4114"/>
                </a:lnTo>
                <a:lnTo>
                  <a:pt x="75298" y="35039"/>
                </a:lnTo>
                <a:lnTo>
                  <a:pt x="74574" y="36029"/>
                </a:lnTo>
                <a:lnTo>
                  <a:pt x="73520" y="36487"/>
                </a:lnTo>
                <a:lnTo>
                  <a:pt x="72275" y="36995"/>
                </a:lnTo>
                <a:lnTo>
                  <a:pt x="67233" y="39878"/>
                </a:lnTo>
                <a:lnTo>
                  <a:pt x="64833" y="40881"/>
                </a:lnTo>
                <a:lnTo>
                  <a:pt x="160784" y="40881"/>
                </a:lnTo>
                <a:lnTo>
                  <a:pt x="163570" y="33858"/>
                </a:lnTo>
                <a:lnTo>
                  <a:pt x="123596" y="33858"/>
                </a:lnTo>
                <a:lnTo>
                  <a:pt x="121043" y="33489"/>
                </a:lnTo>
                <a:lnTo>
                  <a:pt x="115570" y="32181"/>
                </a:lnTo>
                <a:lnTo>
                  <a:pt x="113004" y="31813"/>
                </a:lnTo>
                <a:lnTo>
                  <a:pt x="112039" y="31013"/>
                </a:lnTo>
                <a:lnTo>
                  <a:pt x="101663" y="673"/>
                </a:lnTo>
                <a:lnTo>
                  <a:pt x="100533" y="12"/>
                </a:lnTo>
                <a:lnTo>
                  <a:pt x="100025" y="0"/>
                </a:lnTo>
                <a:close/>
              </a:path>
              <a:path w="203200" h="204470">
                <a:moveTo>
                  <a:pt x="148183" y="10858"/>
                </a:moveTo>
                <a:lnTo>
                  <a:pt x="147408" y="11442"/>
                </a:lnTo>
                <a:lnTo>
                  <a:pt x="146926" y="12039"/>
                </a:lnTo>
                <a:lnTo>
                  <a:pt x="124561" y="33540"/>
                </a:lnTo>
                <a:lnTo>
                  <a:pt x="123596" y="33858"/>
                </a:lnTo>
                <a:lnTo>
                  <a:pt x="163570" y="33858"/>
                </a:lnTo>
                <a:lnTo>
                  <a:pt x="167066" y="25044"/>
                </a:lnTo>
                <a:lnTo>
                  <a:pt x="167019" y="24726"/>
                </a:lnTo>
                <a:lnTo>
                  <a:pt x="166408" y="23215"/>
                </a:lnTo>
                <a:lnTo>
                  <a:pt x="149019" y="11442"/>
                </a:lnTo>
                <a:lnTo>
                  <a:pt x="148183" y="10858"/>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9" name="object 66"/>
          <p:cNvSpPr/>
          <p:nvPr/>
        </p:nvSpPr>
        <p:spPr>
          <a:xfrm>
            <a:off x="4397572" y="2901445"/>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0" name="object 67"/>
          <p:cNvSpPr/>
          <p:nvPr/>
        </p:nvSpPr>
        <p:spPr>
          <a:xfrm>
            <a:off x="4435342" y="2937217"/>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1" name="object 68"/>
          <p:cNvSpPr/>
          <p:nvPr/>
        </p:nvSpPr>
        <p:spPr>
          <a:xfrm>
            <a:off x="4580532"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2" name="object 69"/>
          <p:cNvSpPr/>
          <p:nvPr/>
        </p:nvSpPr>
        <p:spPr>
          <a:xfrm>
            <a:off x="4629793" y="3278089"/>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3" name="object 70"/>
          <p:cNvSpPr/>
          <p:nvPr/>
        </p:nvSpPr>
        <p:spPr>
          <a:xfrm>
            <a:off x="4665243" y="3122276"/>
            <a:ext cx="83651" cy="79219"/>
          </a:xfrm>
          <a:custGeom>
            <a:avLst/>
            <a:gdLst/>
            <a:ahLst/>
            <a:cxnLst/>
            <a:rect l="l" t="t" r="r" b="b"/>
            <a:pathLst>
              <a:path w="57150" h="57150">
                <a:moveTo>
                  <a:pt x="16865" y="0"/>
                </a:moveTo>
                <a:lnTo>
                  <a:pt x="0" y="40170"/>
                </a:lnTo>
                <a:lnTo>
                  <a:pt x="40170" y="57048"/>
                </a:lnTo>
                <a:lnTo>
                  <a:pt x="57048" y="16878"/>
                </a:lnTo>
                <a:lnTo>
                  <a:pt x="16865"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4" name="object 71"/>
          <p:cNvSpPr/>
          <p:nvPr/>
        </p:nvSpPr>
        <p:spPr>
          <a:xfrm>
            <a:off x="4661989" y="2962280"/>
            <a:ext cx="90156" cy="67776"/>
          </a:xfrm>
          <a:custGeom>
            <a:avLst/>
            <a:gdLst/>
            <a:ahLst/>
            <a:cxnLst/>
            <a:rect l="l" t="t" r="r" b="b"/>
            <a:pathLst>
              <a:path w="61595" h="48895">
                <a:moveTo>
                  <a:pt x="43649" y="0"/>
                </a:moveTo>
                <a:lnTo>
                  <a:pt x="17030" y="279"/>
                </a:lnTo>
                <a:lnTo>
                  <a:pt x="0" y="19608"/>
                </a:lnTo>
                <a:lnTo>
                  <a:pt x="32689" y="48412"/>
                </a:lnTo>
                <a:lnTo>
                  <a:pt x="61493" y="15722"/>
                </a:lnTo>
                <a:lnTo>
                  <a:pt x="43649"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5" name="object 72"/>
          <p:cNvSpPr/>
          <p:nvPr/>
        </p:nvSpPr>
        <p:spPr>
          <a:xfrm>
            <a:off x="4686907" y="2962102"/>
            <a:ext cx="39037" cy="0"/>
          </a:xfrm>
          <a:custGeom>
            <a:avLst/>
            <a:gdLst/>
            <a:ahLst/>
            <a:cxnLst/>
            <a:rect l="l" t="t" r="r" b="b"/>
            <a:pathLst>
              <a:path w="26670">
                <a:moveTo>
                  <a:pt x="0" y="0"/>
                </a:moveTo>
                <a:lnTo>
                  <a:pt x="26619" y="0"/>
                </a:lnTo>
              </a:path>
            </a:pathLst>
          </a:custGeom>
          <a:ln w="3175">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6" name="object 73"/>
          <p:cNvSpPr/>
          <p:nvPr/>
        </p:nvSpPr>
        <p:spPr>
          <a:xfrm>
            <a:off x="4661984" y="2961554"/>
            <a:ext cx="90156" cy="68656"/>
          </a:xfrm>
          <a:custGeom>
            <a:avLst/>
            <a:gdLst/>
            <a:ahLst/>
            <a:cxnLst/>
            <a:rect l="l" t="t" r="r" b="b"/>
            <a:pathLst>
              <a:path w="61595" h="49529">
                <a:moveTo>
                  <a:pt x="36664" y="0"/>
                </a:moveTo>
                <a:lnTo>
                  <a:pt x="27660" y="0"/>
                </a:lnTo>
                <a:lnTo>
                  <a:pt x="22326" y="317"/>
                </a:lnTo>
                <a:lnTo>
                  <a:pt x="17030" y="800"/>
                </a:lnTo>
                <a:lnTo>
                  <a:pt x="0" y="20129"/>
                </a:lnTo>
                <a:lnTo>
                  <a:pt x="32689" y="48933"/>
                </a:lnTo>
                <a:lnTo>
                  <a:pt x="61493" y="16243"/>
                </a:lnTo>
                <a:lnTo>
                  <a:pt x="43649" y="520"/>
                </a:lnTo>
                <a:lnTo>
                  <a:pt x="40144" y="317"/>
                </a:lnTo>
                <a:lnTo>
                  <a:pt x="3666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7" name="object 74"/>
          <p:cNvSpPr/>
          <p:nvPr/>
        </p:nvSpPr>
        <p:spPr>
          <a:xfrm>
            <a:off x="4726420" y="3278089"/>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8" name="object 75"/>
          <p:cNvSpPr/>
          <p:nvPr/>
        </p:nvSpPr>
        <p:spPr>
          <a:xfrm>
            <a:off x="4678516"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9" name="object 76"/>
          <p:cNvSpPr/>
          <p:nvPr/>
        </p:nvSpPr>
        <p:spPr>
          <a:xfrm>
            <a:off x="4776499"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0" name="object 77"/>
          <p:cNvSpPr/>
          <p:nvPr/>
        </p:nvSpPr>
        <p:spPr>
          <a:xfrm>
            <a:off x="4397739" y="3509130"/>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1" name="object 78"/>
          <p:cNvSpPr/>
          <p:nvPr/>
        </p:nvSpPr>
        <p:spPr>
          <a:xfrm>
            <a:off x="4435512" y="3544901"/>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2" name="object 79"/>
          <p:cNvSpPr/>
          <p:nvPr/>
        </p:nvSpPr>
        <p:spPr>
          <a:xfrm>
            <a:off x="4529514" y="3665620"/>
            <a:ext cx="116182" cy="128510"/>
          </a:xfrm>
          <a:custGeom>
            <a:avLst/>
            <a:gdLst/>
            <a:ahLst/>
            <a:cxnLst/>
            <a:rect l="l" t="t" r="r" b="b"/>
            <a:pathLst>
              <a:path w="79375" h="92710">
                <a:moveTo>
                  <a:pt x="70738" y="48602"/>
                </a:moveTo>
                <a:lnTo>
                  <a:pt x="8089" y="48602"/>
                </a:lnTo>
                <a:lnTo>
                  <a:pt x="8089" y="92646"/>
                </a:lnTo>
                <a:lnTo>
                  <a:pt x="70738" y="92646"/>
                </a:lnTo>
                <a:lnTo>
                  <a:pt x="70738" y="48602"/>
                </a:lnTo>
                <a:close/>
              </a:path>
              <a:path w="79375" h="92710">
                <a:moveTo>
                  <a:pt x="39408" y="0"/>
                </a:moveTo>
                <a:lnTo>
                  <a:pt x="0" y="48602"/>
                </a:lnTo>
                <a:lnTo>
                  <a:pt x="78828" y="48602"/>
                </a:lnTo>
                <a:lnTo>
                  <a:pt x="39408"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3" name="object 80"/>
          <p:cNvSpPr/>
          <p:nvPr/>
        </p:nvSpPr>
        <p:spPr>
          <a:xfrm>
            <a:off x="4672800" y="3724347"/>
            <a:ext cx="219352" cy="220932"/>
          </a:xfrm>
          <a:custGeom>
            <a:avLst/>
            <a:gdLst/>
            <a:ahLst/>
            <a:cxnLst/>
            <a:rect l="l" t="t" r="r" b="b"/>
            <a:pathLst>
              <a:path w="149860" h="159385">
                <a:moveTo>
                  <a:pt x="126961" y="79413"/>
                </a:moveTo>
                <a:lnTo>
                  <a:pt x="24599" y="79413"/>
                </a:lnTo>
                <a:lnTo>
                  <a:pt x="24599" y="159321"/>
                </a:lnTo>
                <a:lnTo>
                  <a:pt x="126961" y="159321"/>
                </a:lnTo>
                <a:lnTo>
                  <a:pt x="126961" y="79413"/>
                </a:lnTo>
                <a:close/>
              </a:path>
              <a:path w="149860" h="159385">
                <a:moveTo>
                  <a:pt x="75780" y="0"/>
                </a:moveTo>
                <a:lnTo>
                  <a:pt x="0" y="79413"/>
                </a:lnTo>
                <a:lnTo>
                  <a:pt x="149529" y="79413"/>
                </a:lnTo>
                <a:lnTo>
                  <a:pt x="75780"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4" name="object 81"/>
          <p:cNvSpPr/>
          <p:nvPr/>
        </p:nvSpPr>
        <p:spPr>
          <a:xfrm>
            <a:off x="4562961" y="3822272"/>
            <a:ext cx="25095" cy="23766"/>
          </a:xfrm>
          <a:custGeom>
            <a:avLst/>
            <a:gdLst/>
            <a:ahLst/>
            <a:cxnLst/>
            <a:rect l="l" t="t" r="r" b="b"/>
            <a:pathLst>
              <a:path w="17145" h="17145">
                <a:moveTo>
                  <a:pt x="13169" y="0"/>
                </a:moveTo>
                <a:lnTo>
                  <a:pt x="3797" y="0"/>
                </a:lnTo>
                <a:lnTo>
                  <a:pt x="0" y="3797"/>
                </a:lnTo>
                <a:lnTo>
                  <a:pt x="0" y="13169"/>
                </a:lnTo>
                <a:lnTo>
                  <a:pt x="3797" y="16967"/>
                </a:lnTo>
                <a:lnTo>
                  <a:pt x="13169" y="16967"/>
                </a:lnTo>
                <a:lnTo>
                  <a:pt x="16967" y="13169"/>
                </a:lnTo>
                <a:lnTo>
                  <a:pt x="16967" y="3797"/>
                </a:lnTo>
                <a:lnTo>
                  <a:pt x="13169"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5" name="object 82"/>
          <p:cNvSpPr/>
          <p:nvPr/>
        </p:nvSpPr>
        <p:spPr>
          <a:xfrm>
            <a:off x="4586111" y="3879823"/>
            <a:ext cx="28813" cy="27286"/>
          </a:xfrm>
          <a:custGeom>
            <a:avLst/>
            <a:gdLst/>
            <a:ahLst/>
            <a:cxnLst/>
            <a:rect l="l" t="t" r="r" b="b"/>
            <a:pathLst>
              <a:path w="19685" h="19685">
                <a:moveTo>
                  <a:pt x="8597" y="0"/>
                </a:moveTo>
                <a:lnTo>
                  <a:pt x="3632" y="2031"/>
                </a:lnTo>
                <a:lnTo>
                  <a:pt x="0" y="10655"/>
                </a:lnTo>
                <a:lnTo>
                  <a:pt x="2032" y="15633"/>
                </a:lnTo>
                <a:lnTo>
                  <a:pt x="10668" y="19265"/>
                </a:lnTo>
                <a:lnTo>
                  <a:pt x="15633" y="17233"/>
                </a:lnTo>
                <a:lnTo>
                  <a:pt x="19265" y="8597"/>
                </a:lnTo>
                <a:lnTo>
                  <a:pt x="17233" y="3632"/>
                </a:lnTo>
                <a:lnTo>
                  <a:pt x="859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6" name="object 83"/>
          <p:cNvSpPr/>
          <p:nvPr/>
        </p:nvSpPr>
        <p:spPr>
          <a:xfrm>
            <a:off x="4643808" y="3914470"/>
            <a:ext cx="28813" cy="27286"/>
          </a:xfrm>
          <a:custGeom>
            <a:avLst/>
            <a:gdLst/>
            <a:ahLst/>
            <a:cxnLst/>
            <a:rect l="l" t="t" r="r" b="b"/>
            <a:pathLst>
              <a:path w="19685" h="19685">
                <a:moveTo>
                  <a:pt x="8597" y="0"/>
                </a:moveTo>
                <a:lnTo>
                  <a:pt x="3632" y="2032"/>
                </a:lnTo>
                <a:lnTo>
                  <a:pt x="0" y="10655"/>
                </a:lnTo>
                <a:lnTo>
                  <a:pt x="2032" y="15633"/>
                </a:lnTo>
                <a:lnTo>
                  <a:pt x="10668" y="19265"/>
                </a:lnTo>
                <a:lnTo>
                  <a:pt x="15633" y="17233"/>
                </a:lnTo>
                <a:lnTo>
                  <a:pt x="19265" y="8597"/>
                </a:lnTo>
                <a:lnTo>
                  <a:pt x="17233" y="3632"/>
                </a:lnTo>
                <a:lnTo>
                  <a:pt x="859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7" name="object 84"/>
          <p:cNvSpPr/>
          <p:nvPr/>
        </p:nvSpPr>
        <p:spPr>
          <a:xfrm>
            <a:off x="4398188" y="4116814"/>
            <a:ext cx="626454" cy="588858"/>
          </a:xfrm>
          <a:custGeom>
            <a:avLst/>
            <a:gdLst/>
            <a:ahLst/>
            <a:cxnLst/>
            <a:rect l="l" t="t" r="r" b="b"/>
            <a:pathLst>
              <a:path w="427989" h="424815">
                <a:moveTo>
                  <a:pt x="213740" y="0"/>
                </a:moveTo>
                <a:lnTo>
                  <a:pt x="164731" y="5645"/>
                </a:lnTo>
                <a:lnTo>
                  <a:pt x="119742" y="21724"/>
                </a:lnTo>
                <a:lnTo>
                  <a:pt x="80056" y="46956"/>
                </a:lnTo>
                <a:lnTo>
                  <a:pt x="46956" y="80056"/>
                </a:lnTo>
                <a:lnTo>
                  <a:pt x="21724" y="119742"/>
                </a:lnTo>
                <a:lnTo>
                  <a:pt x="5645" y="164731"/>
                </a:lnTo>
                <a:lnTo>
                  <a:pt x="0" y="213741"/>
                </a:lnTo>
                <a:lnTo>
                  <a:pt x="5645" y="262750"/>
                </a:lnTo>
                <a:lnTo>
                  <a:pt x="21724" y="307739"/>
                </a:lnTo>
                <a:lnTo>
                  <a:pt x="46956" y="347425"/>
                </a:lnTo>
                <a:lnTo>
                  <a:pt x="80056" y="380525"/>
                </a:lnTo>
                <a:lnTo>
                  <a:pt x="119742" y="405757"/>
                </a:lnTo>
                <a:lnTo>
                  <a:pt x="164731" y="421836"/>
                </a:lnTo>
                <a:lnTo>
                  <a:pt x="189141" y="424648"/>
                </a:lnTo>
                <a:lnTo>
                  <a:pt x="238337" y="424648"/>
                </a:lnTo>
                <a:lnTo>
                  <a:pt x="307731" y="405757"/>
                </a:lnTo>
                <a:lnTo>
                  <a:pt x="347415" y="380525"/>
                </a:lnTo>
                <a:lnTo>
                  <a:pt x="380513" y="347425"/>
                </a:lnTo>
                <a:lnTo>
                  <a:pt x="405744" y="307739"/>
                </a:lnTo>
                <a:lnTo>
                  <a:pt x="421824" y="262750"/>
                </a:lnTo>
                <a:lnTo>
                  <a:pt x="427469" y="213741"/>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8" name="object 85"/>
          <p:cNvSpPr/>
          <p:nvPr/>
        </p:nvSpPr>
        <p:spPr>
          <a:xfrm>
            <a:off x="4435961" y="4152586"/>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9" name="object 86"/>
          <p:cNvSpPr/>
          <p:nvPr/>
        </p:nvSpPr>
        <p:spPr>
          <a:xfrm>
            <a:off x="4696581" y="4279341"/>
            <a:ext cx="182174" cy="183963"/>
          </a:xfrm>
          <a:custGeom>
            <a:avLst/>
            <a:gdLst/>
            <a:ahLst/>
            <a:cxnLst/>
            <a:rect l="l" t="t" r="r" b="b"/>
            <a:pathLst>
              <a:path w="124460" h="132714">
                <a:moveTo>
                  <a:pt x="105575" y="66027"/>
                </a:moveTo>
                <a:lnTo>
                  <a:pt x="20459" y="66027"/>
                </a:lnTo>
                <a:lnTo>
                  <a:pt x="20459" y="132486"/>
                </a:lnTo>
                <a:lnTo>
                  <a:pt x="105575" y="132486"/>
                </a:lnTo>
                <a:lnTo>
                  <a:pt x="105575" y="66027"/>
                </a:lnTo>
                <a:close/>
              </a:path>
              <a:path w="124460" h="132714">
                <a:moveTo>
                  <a:pt x="63017" y="0"/>
                </a:moveTo>
                <a:lnTo>
                  <a:pt x="0" y="66027"/>
                </a:lnTo>
                <a:lnTo>
                  <a:pt x="124345" y="66027"/>
                </a:lnTo>
                <a:lnTo>
                  <a:pt x="6301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0" name="object 87"/>
          <p:cNvSpPr/>
          <p:nvPr/>
        </p:nvSpPr>
        <p:spPr>
          <a:xfrm>
            <a:off x="4532248" y="4341738"/>
            <a:ext cx="117112" cy="149635"/>
          </a:xfrm>
          <a:custGeom>
            <a:avLst/>
            <a:gdLst/>
            <a:ahLst/>
            <a:cxnLst/>
            <a:rect l="l" t="t" r="r" b="b"/>
            <a:pathLst>
              <a:path w="80010" h="107950">
                <a:moveTo>
                  <a:pt x="79603" y="0"/>
                </a:moveTo>
                <a:lnTo>
                  <a:pt x="39458" y="0"/>
                </a:lnTo>
                <a:lnTo>
                  <a:pt x="0" y="51663"/>
                </a:lnTo>
                <a:lnTo>
                  <a:pt x="0" y="107886"/>
                </a:lnTo>
                <a:lnTo>
                  <a:pt x="79603" y="107886"/>
                </a:lnTo>
                <a:lnTo>
                  <a:pt x="79603"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1" name="object 88"/>
          <p:cNvSpPr/>
          <p:nvPr/>
        </p:nvSpPr>
        <p:spPr>
          <a:xfrm>
            <a:off x="4549052"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2" name="object 89"/>
          <p:cNvSpPr/>
          <p:nvPr/>
        </p:nvSpPr>
        <p:spPr>
          <a:xfrm>
            <a:off x="4809875"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3" name="object 90"/>
          <p:cNvSpPr/>
          <p:nvPr/>
        </p:nvSpPr>
        <p:spPr>
          <a:xfrm>
            <a:off x="4694906"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4" name="object 91"/>
          <p:cNvSpPr/>
          <p:nvPr/>
        </p:nvSpPr>
        <p:spPr>
          <a:xfrm>
            <a:off x="4625841" y="4491277"/>
            <a:ext cx="264895" cy="0"/>
          </a:xfrm>
          <a:custGeom>
            <a:avLst/>
            <a:gdLst/>
            <a:ahLst/>
            <a:cxnLst/>
            <a:rect l="l" t="t" r="r" b="b"/>
            <a:pathLst>
              <a:path w="180975">
                <a:moveTo>
                  <a:pt x="0" y="0"/>
                </a:moveTo>
                <a:lnTo>
                  <a:pt x="180365" y="0"/>
                </a:lnTo>
              </a:path>
            </a:pathLst>
          </a:custGeom>
          <a:ln w="3175">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5" name="object 92"/>
          <p:cNvSpPr/>
          <p:nvPr/>
        </p:nvSpPr>
        <p:spPr>
          <a:xfrm>
            <a:off x="2237581" y="3053073"/>
            <a:ext cx="732412" cy="697124"/>
          </a:xfrm>
          <a:custGeom>
            <a:avLst/>
            <a:gdLst/>
            <a:ahLst/>
            <a:cxnLst/>
            <a:rect l="l" t="t" r="r" b="b"/>
            <a:pathLst>
              <a:path w="500380" h="502920">
                <a:moveTo>
                  <a:pt x="496417" y="0"/>
                </a:moveTo>
                <a:lnTo>
                  <a:pt x="3860" y="0"/>
                </a:lnTo>
                <a:lnTo>
                  <a:pt x="2197" y="1104"/>
                </a:lnTo>
                <a:lnTo>
                  <a:pt x="1104" y="3314"/>
                </a:lnTo>
                <a:lnTo>
                  <a:pt x="0" y="4965"/>
                </a:lnTo>
                <a:lnTo>
                  <a:pt x="546" y="7175"/>
                </a:lnTo>
                <a:lnTo>
                  <a:pt x="1651" y="8826"/>
                </a:lnTo>
                <a:lnTo>
                  <a:pt x="189395" y="261188"/>
                </a:lnTo>
                <a:lnTo>
                  <a:pt x="189395" y="499186"/>
                </a:lnTo>
                <a:lnTo>
                  <a:pt x="190500" y="501396"/>
                </a:lnTo>
                <a:lnTo>
                  <a:pt x="192697" y="501954"/>
                </a:lnTo>
                <a:lnTo>
                  <a:pt x="193268" y="502500"/>
                </a:lnTo>
                <a:lnTo>
                  <a:pt x="196570" y="502500"/>
                </a:lnTo>
                <a:lnTo>
                  <a:pt x="197675" y="501954"/>
                </a:lnTo>
                <a:lnTo>
                  <a:pt x="288239" y="411391"/>
                </a:lnTo>
                <a:lnTo>
                  <a:pt x="288785" y="410273"/>
                </a:lnTo>
                <a:lnTo>
                  <a:pt x="288785" y="264502"/>
                </a:lnTo>
                <a:lnTo>
                  <a:pt x="498614" y="8826"/>
                </a:lnTo>
                <a:lnTo>
                  <a:pt x="499732" y="7175"/>
                </a:lnTo>
                <a:lnTo>
                  <a:pt x="500291" y="4965"/>
                </a:lnTo>
                <a:lnTo>
                  <a:pt x="499186" y="2768"/>
                </a:lnTo>
                <a:lnTo>
                  <a:pt x="498068" y="1104"/>
                </a:lnTo>
                <a:lnTo>
                  <a:pt x="496417"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6" name="object 93"/>
          <p:cNvSpPr/>
          <p:nvPr/>
        </p:nvSpPr>
        <p:spPr>
          <a:xfrm>
            <a:off x="2303670" y="3053084"/>
            <a:ext cx="299285" cy="687440"/>
          </a:xfrm>
          <a:custGeom>
            <a:avLst/>
            <a:gdLst/>
            <a:ahLst/>
            <a:cxnLst/>
            <a:rect l="l" t="t" r="r" b="b"/>
            <a:pathLst>
              <a:path w="204469" h="495935">
                <a:moveTo>
                  <a:pt x="196113" y="0"/>
                </a:moveTo>
                <a:lnTo>
                  <a:pt x="0" y="0"/>
                </a:lnTo>
                <a:lnTo>
                  <a:pt x="167271" y="258889"/>
                </a:lnTo>
                <a:lnTo>
                  <a:pt x="167271" y="495350"/>
                </a:lnTo>
                <a:lnTo>
                  <a:pt x="197726" y="464883"/>
                </a:lnTo>
                <a:lnTo>
                  <a:pt x="204190" y="258889"/>
                </a:lnTo>
                <a:lnTo>
                  <a:pt x="196113"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8" name="Freeform: Shape 117"/>
          <p:cNvSpPr/>
          <p:nvPr/>
        </p:nvSpPr>
        <p:spPr>
          <a:xfrm>
            <a:off x="6884374" y="2880956"/>
            <a:ext cx="1645026" cy="1098890"/>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accent1">
              <a:lumMod val="20000"/>
              <a:lumOff val="80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9" name="object 96"/>
          <p:cNvSpPr/>
          <p:nvPr/>
        </p:nvSpPr>
        <p:spPr>
          <a:xfrm>
            <a:off x="11164331" y="2993545"/>
            <a:ext cx="668280" cy="838837"/>
          </a:xfrm>
          <a:custGeom>
            <a:avLst/>
            <a:gdLst/>
            <a:ahLst/>
            <a:cxnLst/>
            <a:rect l="l" t="t" r="r" b="b"/>
            <a:pathLst>
              <a:path w="456565" h="605154">
                <a:moveTo>
                  <a:pt x="323138" y="0"/>
                </a:moveTo>
                <a:lnTo>
                  <a:pt x="0" y="0"/>
                </a:lnTo>
                <a:lnTo>
                  <a:pt x="0" y="604913"/>
                </a:lnTo>
                <a:lnTo>
                  <a:pt x="456234" y="604913"/>
                </a:lnTo>
                <a:lnTo>
                  <a:pt x="456234" y="133083"/>
                </a:lnTo>
                <a:lnTo>
                  <a:pt x="323138" y="0"/>
                </a:lnTo>
                <a:close/>
              </a:path>
            </a:pathLst>
          </a:custGeom>
          <a:solidFill>
            <a:srgbClr val="4CC8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0" name="object 97"/>
          <p:cNvSpPr/>
          <p:nvPr/>
        </p:nvSpPr>
        <p:spPr>
          <a:xfrm>
            <a:off x="11233063" y="3178020"/>
            <a:ext cx="217493" cy="0"/>
          </a:xfrm>
          <a:custGeom>
            <a:avLst/>
            <a:gdLst/>
            <a:ahLst/>
            <a:cxnLst/>
            <a:rect l="l" t="t" r="r" b="b"/>
            <a:pathLst>
              <a:path w="148590">
                <a:moveTo>
                  <a:pt x="0" y="0"/>
                </a:moveTo>
                <a:lnTo>
                  <a:pt x="148145"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1" name="object 98"/>
          <p:cNvSpPr/>
          <p:nvPr/>
        </p:nvSpPr>
        <p:spPr>
          <a:xfrm>
            <a:off x="11233063" y="3178020"/>
            <a:ext cx="217493" cy="0"/>
          </a:xfrm>
          <a:custGeom>
            <a:avLst/>
            <a:gdLst/>
            <a:ahLst/>
            <a:cxnLst/>
            <a:rect l="l" t="t" r="r" b="b"/>
            <a:pathLst>
              <a:path w="148590">
                <a:moveTo>
                  <a:pt x="0" y="0"/>
                </a:moveTo>
                <a:lnTo>
                  <a:pt x="148145"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2" name="object 99"/>
          <p:cNvSpPr/>
          <p:nvPr/>
        </p:nvSpPr>
        <p:spPr>
          <a:xfrm>
            <a:off x="11233063" y="3297370"/>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3" name="object 100"/>
          <p:cNvSpPr/>
          <p:nvPr/>
        </p:nvSpPr>
        <p:spPr>
          <a:xfrm>
            <a:off x="11233063" y="3297370"/>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4" name="object 101"/>
          <p:cNvSpPr/>
          <p:nvPr/>
        </p:nvSpPr>
        <p:spPr>
          <a:xfrm>
            <a:off x="11233063" y="3416719"/>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5" name="object 102"/>
          <p:cNvSpPr/>
          <p:nvPr/>
        </p:nvSpPr>
        <p:spPr>
          <a:xfrm>
            <a:off x="11233063" y="3416719"/>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6" name="object 103"/>
          <p:cNvSpPr/>
          <p:nvPr/>
        </p:nvSpPr>
        <p:spPr>
          <a:xfrm>
            <a:off x="11233063" y="3536069"/>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7" name="object 104"/>
          <p:cNvSpPr/>
          <p:nvPr/>
        </p:nvSpPr>
        <p:spPr>
          <a:xfrm>
            <a:off x="11233063" y="3536069"/>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8" name="object 105"/>
          <p:cNvSpPr/>
          <p:nvPr/>
        </p:nvSpPr>
        <p:spPr>
          <a:xfrm>
            <a:off x="11233063" y="3655420"/>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9" name="object 106"/>
          <p:cNvSpPr/>
          <p:nvPr/>
        </p:nvSpPr>
        <p:spPr>
          <a:xfrm>
            <a:off x="11233063" y="3655420"/>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0" name="object 107"/>
          <p:cNvSpPr/>
          <p:nvPr/>
        </p:nvSpPr>
        <p:spPr>
          <a:xfrm>
            <a:off x="11638029" y="2993533"/>
            <a:ext cx="192398" cy="182203"/>
          </a:xfrm>
          <a:custGeom>
            <a:avLst/>
            <a:gdLst/>
            <a:ahLst/>
            <a:cxnLst/>
            <a:rect l="l" t="t" r="r" b="b"/>
            <a:pathLst>
              <a:path w="131445" h="131445">
                <a:moveTo>
                  <a:pt x="0" y="0"/>
                </a:moveTo>
                <a:lnTo>
                  <a:pt x="0" y="131406"/>
                </a:lnTo>
                <a:lnTo>
                  <a:pt x="131406" y="131406"/>
                </a:lnTo>
                <a:lnTo>
                  <a:pt x="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1" name="object 108"/>
          <p:cNvSpPr/>
          <p:nvPr/>
        </p:nvSpPr>
        <p:spPr>
          <a:xfrm>
            <a:off x="10054672" y="2776539"/>
            <a:ext cx="0" cy="110026"/>
          </a:xfrm>
          <a:custGeom>
            <a:avLst/>
            <a:gdLst/>
            <a:ahLst/>
            <a:cxnLst/>
            <a:rect l="l" t="t" r="r" b="b"/>
            <a:pathLst>
              <a:path h="79375">
                <a:moveTo>
                  <a:pt x="0" y="0"/>
                </a:moveTo>
                <a:lnTo>
                  <a:pt x="0" y="78955"/>
                </a:lnTo>
              </a:path>
            </a:pathLst>
          </a:custGeom>
          <a:ln w="17792">
            <a:solidFill>
              <a:srgbClr val="FFFFF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2" name="object 109"/>
          <p:cNvSpPr/>
          <p:nvPr/>
        </p:nvSpPr>
        <p:spPr>
          <a:xfrm>
            <a:off x="10093929" y="277653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39"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3" name="object 110"/>
          <p:cNvSpPr/>
          <p:nvPr/>
        </p:nvSpPr>
        <p:spPr>
          <a:xfrm>
            <a:off x="10222355" y="277653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27"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4" name="object 111"/>
          <p:cNvSpPr/>
          <p:nvPr/>
        </p:nvSpPr>
        <p:spPr>
          <a:xfrm>
            <a:off x="10357385" y="2774697"/>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5" y="67665"/>
                </a:lnTo>
                <a:lnTo>
                  <a:pt x="18262" y="67665"/>
                </a:lnTo>
                <a:lnTo>
                  <a:pt x="14490" y="67005"/>
                </a:lnTo>
                <a:lnTo>
                  <a:pt x="6997" y="64325"/>
                </a:lnTo>
                <a:lnTo>
                  <a:pt x="3530" y="62318"/>
                </a:lnTo>
                <a:lnTo>
                  <a:pt x="330" y="59639"/>
                </a:lnTo>
                <a:close/>
              </a:path>
              <a:path w="54609" h="81914">
                <a:moveTo>
                  <a:pt x="35102" y="0"/>
                </a:moveTo>
                <a:lnTo>
                  <a:pt x="26822"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91" y="61874"/>
                </a:lnTo>
                <a:lnTo>
                  <a:pt x="34620" y="62852"/>
                </a:lnTo>
                <a:lnTo>
                  <a:pt x="34086" y="63830"/>
                </a:lnTo>
                <a:lnTo>
                  <a:pt x="24307" y="67665"/>
                </a:lnTo>
                <a:lnTo>
                  <a:pt x="52525"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3" name="object 6"/>
          <p:cNvSpPr txBox="1"/>
          <p:nvPr/>
        </p:nvSpPr>
        <p:spPr>
          <a:xfrm>
            <a:off x="3948321" y="4342030"/>
            <a:ext cx="3515995" cy="154338"/>
          </a:xfrm>
          <a:prstGeom prst="rect">
            <a:avLst/>
          </a:prstGeom>
        </p:spPr>
        <p:txBody>
          <a:bodyPr vert="horz" wrap="square" lIns="0" tIns="0" rIns="0" bIns="0" rtlCol="0">
            <a:spAutoFit/>
          </a:bodyPr>
          <a:lstStyle/>
          <a:p>
            <a:pPr marL="241300" marR="5080" lvl="0" indent="-229235" defTabSz="914400" eaLnBrk="1" fontAlgn="auto" latinLnBrk="0" hangingPunct="1">
              <a:lnSpc>
                <a:spcPct val="117700"/>
              </a:lnSpc>
              <a:spcBef>
                <a:spcPts val="0"/>
              </a:spcBef>
              <a:spcAft>
                <a:spcPts val="0"/>
              </a:spcAft>
              <a:buClrTx/>
              <a:buSzTx/>
              <a:buFontTx/>
              <a:buNone/>
              <a:tabLst>
                <a:tab pos="240665" algn="l"/>
              </a:tabLst>
              <a:defRPr/>
            </a:pPr>
            <a:r>
              <a:rPr kumimoji="0" sz="850" b="0" i="0" u="none" strike="noStrike" kern="0" cap="none" spc="0" normalizeH="0" baseline="0" noProof="0" dirty="0">
                <a:ln>
                  <a:noFill/>
                </a:ln>
                <a:solidFill>
                  <a:srgbClr val="77787B"/>
                </a:solidFill>
                <a:effectLst/>
                <a:uLnTx/>
                <a:uFillTx/>
                <a:latin typeface="Segoe UI"/>
                <a:cs typeface="Segoe UI"/>
              </a:rPr>
              <a:t>1.	</a:t>
            </a:r>
            <a:endParaRPr kumimoji="0" sz="85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3" name="TextBox 2"/>
          <p:cNvSpPr txBox="1"/>
          <p:nvPr/>
        </p:nvSpPr>
        <p:spPr>
          <a:xfrm>
            <a:off x="7069407" y="3066749"/>
            <a:ext cx="1374815" cy="46166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ysClr val="windowText" lastClr="000000"/>
                </a:solidFill>
                <a:effectLst/>
                <a:uLnTx/>
                <a:uFillTx/>
              </a:rPr>
              <a:t>Azure</a:t>
            </a:r>
          </a:p>
        </p:txBody>
      </p:sp>
      <p:sp>
        <p:nvSpPr>
          <p:cNvPr id="119" name="Freeform: Shape 118"/>
          <p:cNvSpPr/>
          <p:nvPr/>
        </p:nvSpPr>
        <p:spPr>
          <a:xfrm>
            <a:off x="6373317" y="3615389"/>
            <a:ext cx="1645026" cy="908445"/>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bg1">
              <a:lumMod val="95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20" name="Freeform: Shape 119"/>
          <p:cNvSpPr/>
          <p:nvPr/>
        </p:nvSpPr>
        <p:spPr>
          <a:xfrm>
            <a:off x="7589037" y="3575693"/>
            <a:ext cx="1645026" cy="908445"/>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bg1">
              <a:lumMod val="85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6" name="TextBox 105"/>
          <p:cNvSpPr txBox="1"/>
          <p:nvPr/>
        </p:nvSpPr>
        <p:spPr>
          <a:xfrm flipH="1">
            <a:off x="6404402" y="4004211"/>
            <a:ext cx="1362607" cy="461665"/>
          </a:xfrm>
          <a:prstGeom prst="rect">
            <a:avLst/>
          </a:prstGeom>
          <a:noFill/>
        </p:spPr>
        <p:txBody>
          <a:bodyPr wrap="square" lIns="182880" tIns="146304" rIns="182880" bIns="146304" rtlCol="0">
            <a:spAutoFit/>
          </a:bodyPr>
          <a:lstStyle>
            <a:defPPr>
              <a:defRPr lang="en-US"/>
            </a:defPPr>
            <a:lvl1pPr algn="ctr">
              <a:lnSpc>
                <a:spcPct val="90000"/>
              </a:lnSpc>
              <a:spcAft>
                <a:spcPts val="600"/>
              </a:spcAft>
              <a:defRPr sz="1200" b="1">
                <a:solidFill>
                  <a:schemeClr val="bg1"/>
                </a:solidFill>
              </a:defRPr>
            </a:lvl1p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chemeClr val="tx1"/>
                </a:solidFill>
                <a:effectLst/>
                <a:uLnTx/>
                <a:uFillTx/>
              </a:rPr>
              <a:t>Partner cloud</a:t>
            </a:r>
          </a:p>
        </p:txBody>
      </p:sp>
      <p:sp>
        <p:nvSpPr>
          <p:cNvPr id="107" name="Circular Arrow 106"/>
          <p:cNvSpPr/>
          <p:nvPr/>
        </p:nvSpPr>
        <p:spPr bwMode="auto">
          <a:xfrm>
            <a:off x="7503116" y="3443892"/>
            <a:ext cx="516930" cy="420680"/>
          </a:xfrm>
          <a:prstGeom prst="circular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1" name="TextBox 110"/>
          <p:cNvSpPr txBox="1"/>
          <p:nvPr/>
        </p:nvSpPr>
        <p:spPr>
          <a:xfrm flipH="1">
            <a:off x="7739980" y="3998108"/>
            <a:ext cx="1599468" cy="46166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ysClr val="windowText" lastClr="000000"/>
                </a:solidFill>
                <a:effectLst/>
                <a:uLnTx/>
                <a:uFillTx/>
              </a:rPr>
              <a:t>Customer Cloud</a:t>
            </a:r>
          </a:p>
        </p:txBody>
      </p:sp>
      <p:sp>
        <p:nvSpPr>
          <p:cNvPr id="109" name="Circular Arrow 108"/>
          <p:cNvSpPr/>
          <p:nvPr/>
        </p:nvSpPr>
        <p:spPr bwMode="auto">
          <a:xfrm rot="10571795">
            <a:off x="7530404" y="3673755"/>
            <a:ext cx="497912" cy="411889"/>
          </a:xfrm>
          <a:prstGeom prst="circular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2" name="TextBox 111"/>
          <p:cNvSpPr txBox="1"/>
          <p:nvPr/>
        </p:nvSpPr>
        <p:spPr>
          <a:xfrm flipH="1">
            <a:off x="7085705" y="3529314"/>
            <a:ext cx="1362607" cy="46166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Hybrid</a:t>
            </a:r>
          </a:p>
        </p:txBody>
      </p:sp>
      <p:sp>
        <p:nvSpPr>
          <p:cNvPr id="122" name="Rectangle 121"/>
          <p:cNvSpPr/>
          <p:nvPr/>
        </p:nvSpPr>
        <p:spPr bwMode="auto">
          <a:xfrm>
            <a:off x="6929365" y="2452748"/>
            <a:ext cx="1367455" cy="3878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21" name="Group 120"/>
          <p:cNvGrpSpPr/>
          <p:nvPr/>
        </p:nvGrpSpPr>
        <p:grpSpPr>
          <a:xfrm>
            <a:off x="6870271" y="2436647"/>
            <a:ext cx="1448981" cy="447815"/>
            <a:chOff x="6870271" y="2436647"/>
            <a:chExt cx="1448981" cy="447815"/>
          </a:xfrm>
        </p:grpSpPr>
        <p:sp>
          <p:nvSpPr>
            <p:cNvPr id="38" name="object 45"/>
            <p:cNvSpPr/>
            <p:nvPr/>
          </p:nvSpPr>
          <p:spPr>
            <a:xfrm>
              <a:off x="8287655" y="2830186"/>
              <a:ext cx="9295" cy="8802"/>
            </a:xfrm>
            <a:custGeom>
              <a:avLst/>
              <a:gdLst/>
              <a:ahLst/>
              <a:cxnLst/>
              <a:rect l="l" t="t" r="r" b="b"/>
              <a:pathLst>
                <a:path w="6350" h="6350">
                  <a:moveTo>
                    <a:pt x="6261" y="0"/>
                  </a:moveTo>
                  <a:lnTo>
                    <a:pt x="6261" y="6261"/>
                  </a:lnTo>
                  <a:lnTo>
                    <a:pt x="0" y="6261"/>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9" name="object 46"/>
            <p:cNvSpPr/>
            <p:nvPr/>
          </p:nvSpPr>
          <p:spPr>
            <a:xfrm>
              <a:off x="6947896" y="2838867"/>
              <a:ext cx="1321687" cy="0"/>
            </a:xfrm>
            <a:custGeom>
              <a:avLst/>
              <a:gdLst/>
              <a:ahLst/>
              <a:cxnLst/>
              <a:rect l="l" t="t" r="r" b="b"/>
              <a:pathLst>
                <a:path w="902970">
                  <a:moveTo>
                    <a:pt x="902690" y="0"/>
                  </a:moveTo>
                  <a:lnTo>
                    <a:pt x="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0" name="object 47"/>
            <p:cNvSpPr/>
            <p:nvPr/>
          </p:nvSpPr>
          <p:spPr>
            <a:xfrm>
              <a:off x="6929499" y="2830190"/>
              <a:ext cx="9295" cy="8802"/>
            </a:xfrm>
            <a:custGeom>
              <a:avLst/>
              <a:gdLst/>
              <a:ahLst/>
              <a:cxnLst/>
              <a:rect l="l" t="t" r="r" b="b"/>
              <a:pathLst>
                <a:path w="6350" h="6350">
                  <a:moveTo>
                    <a:pt x="6261" y="6261"/>
                  </a:moveTo>
                  <a:lnTo>
                    <a:pt x="0" y="6261"/>
                  </a:lnTo>
                  <a:lnTo>
                    <a:pt x="0"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1" name="object 48"/>
            <p:cNvSpPr/>
            <p:nvPr/>
          </p:nvSpPr>
          <p:spPr>
            <a:xfrm>
              <a:off x="6929496" y="2456052"/>
              <a:ext cx="0" cy="358244"/>
            </a:xfrm>
            <a:custGeom>
              <a:avLst/>
              <a:gdLst/>
              <a:ahLst/>
              <a:cxnLst/>
              <a:rect l="l" t="t" r="r" b="b"/>
              <a:pathLst>
                <a:path h="258445">
                  <a:moveTo>
                    <a:pt x="0" y="257911"/>
                  </a:moveTo>
                  <a:lnTo>
                    <a:pt x="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2" name="object 49"/>
            <p:cNvSpPr/>
            <p:nvPr/>
          </p:nvSpPr>
          <p:spPr>
            <a:xfrm>
              <a:off x="6929496" y="2439052"/>
              <a:ext cx="9295" cy="8802"/>
            </a:xfrm>
            <a:custGeom>
              <a:avLst/>
              <a:gdLst/>
              <a:ahLst/>
              <a:cxnLst/>
              <a:rect l="l" t="t" r="r" b="b"/>
              <a:pathLst>
                <a:path w="6350" h="6350">
                  <a:moveTo>
                    <a:pt x="0" y="6261"/>
                  </a:moveTo>
                  <a:lnTo>
                    <a:pt x="0" y="0"/>
                  </a:lnTo>
                  <a:lnTo>
                    <a:pt x="626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3" name="object 50"/>
            <p:cNvSpPr/>
            <p:nvPr/>
          </p:nvSpPr>
          <p:spPr>
            <a:xfrm>
              <a:off x="6957145" y="2439048"/>
              <a:ext cx="1321687" cy="0"/>
            </a:xfrm>
            <a:custGeom>
              <a:avLst/>
              <a:gdLst/>
              <a:ahLst/>
              <a:cxnLst/>
              <a:rect l="l" t="t" r="r" b="b"/>
              <a:pathLst>
                <a:path w="902970">
                  <a:moveTo>
                    <a:pt x="0" y="0"/>
                  </a:moveTo>
                  <a:lnTo>
                    <a:pt x="90269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4" name="object 51"/>
            <p:cNvSpPr/>
            <p:nvPr/>
          </p:nvSpPr>
          <p:spPr>
            <a:xfrm>
              <a:off x="8287649" y="2439048"/>
              <a:ext cx="9295" cy="8802"/>
            </a:xfrm>
            <a:custGeom>
              <a:avLst/>
              <a:gdLst/>
              <a:ahLst/>
              <a:cxnLst/>
              <a:rect l="l" t="t" r="r" b="b"/>
              <a:pathLst>
                <a:path w="6350" h="6350">
                  <a:moveTo>
                    <a:pt x="0" y="0"/>
                  </a:moveTo>
                  <a:lnTo>
                    <a:pt x="6261" y="0"/>
                  </a:lnTo>
                  <a:lnTo>
                    <a:pt x="6261" y="6261"/>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5" name="object 52"/>
            <p:cNvSpPr/>
            <p:nvPr/>
          </p:nvSpPr>
          <p:spPr>
            <a:xfrm>
              <a:off x="8296821" y="2464359"/>
              <a:ext cx="0" cy="358244"/>
            </a:xfrm>
            <a:custGeom>
              <a:avLst/>
              <a:gdLst/>
              <a:ahLst/>
              <a:cxnLst/>
              <a:rect l="l" t="t" r="r" b="b"/>
              <a:pathLst>
                <a:path h="258445">
                  <a:moveTo>
                    <a:pt x="0" y="0"/>
                  </a:moveTo>
                  <a:lnTo>
                    <a:pt x="0" y="257924"/>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6" name="TextBox 115"/>
            <p:cNvSpPr txBox="1"/>
            <p:nvPr/>
          </p:nvSpPr>
          <p:spPr>
            <a:xfrm>
              <a:off x="6870271" y="2436647"/>
              <a:ext cx="1448981" cy="44781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100" b="0" i="0" u="none" strike="noStrike" kern="0" cap="none" spc="0" normalizeH="0" baseline="0" noProof="0" dirty="0">
                  <a:ln>
                    <a:noFill/>
                  </a:ln>
                  <a:solidFill>
                    <a:schemeClr val="accent5"/>
                  </a:solidFill>
                  <a:effectLst/>
                  <a:uLnTx/>
                  <a:uFillTx/>
                </a:rPr>
                <a:t>DECOMMISSION</a:t>
              </a:r>
            </a:p>
          </p:txBody>
        </p:sp>
      </p:grpSp>
    </p:spTree>
    <p:extLst>
      <p:ext uri="{BB962C8B-B14F-4D97-AF65-F5344CB8AC3E}">
        <p14:creationId xmlns:p14="http://schemas.microsoft.com/office/powerpoint/2010/main" val="1843740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468000" y="6650788"/>
            <a:ext cx="3817303" cy="1280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950846" fontAlgn="base">
              <a:spcBef>
                <a:spcPct val="0"/>
              </a:spcBef>
              <a:spcAft>
                <a:spcPct val="0"/>
              </a:spcAft>
            </a:pPr>
            <a:r>
              <a:rPr lang="en-US" sz="816" dirty="0">
                <a:solidFill>
                  <a:schemeClr val="tx1"/>
                </a:solidFill>
                <a:ea typeface="Segoe UI" pitchFamily="34" charset="0"/>
                <a:cs typeface="Segoe UI" pitchFamily="34" charset="0"/>
              </a:rPr>
              <a:t>*Source: HMSP partner interviews; partner may team up with SI/subcontract</a:t>
            </a:r>
          </a:p>
        </p:txBody>
      </p:sp>
      <p:sp>
        <p:nvSpPr>
          <p:cNvPr id="2" name="Title 1"/>
          <p:cNvSpPr>
            <a:spLocks noGrp="1"/>
          </p:cNvSpPr>
          <p:nvPr>
            <p:ph type="title"/>
          </p:nvPr>
        </p:nvSpPr>
        <p:spPr>
          <a:xfrm>
            <a:off x="369276" y="-9123"/>
            <a:ext cx="10726460" cy="1351952"/>
          </a:xfrm>
        </p:spPr>
        <p:txBody>
          <a:bodyPr/>
          <a:lstStyle/>
          <a:p>
            <a:r>
              <a:rPr lang="en-US" dirty="0"/>
              <a:t>Partner Offering Progression</a:t>
            </a:r>
          </a:p>
        </p:txBody>
      </p:sp>
      <p:grpSp>
        <p:nvGrpSpPr>
          <p:cNvPr id="3" name="Group 2"/>
          <p:cNvGrpSpPr/>
          <p:nvPr/>
        </p:nvGrpSpPr>
        <p:grpSpPr>
          <a:xfrm>
            <a:off x="275482" y="1524267"/>
            <a:ext cx="11692995" cy="5126520"/>
            <a:chOff x="608583" y="1494516"/>
            <a:chExt cx="11125418" cy="4586830"/>
          </a:xfrm>
        </p:grpSpPr>
        <p:sp>
          <p:nvSpPr>
            <p:cNvPr id="37" name="Freeform: Shape 36"/>
            <p:cNvSpPr/>
            <p:nvPr/>
          </p:nvSpPr>
          <p:spPr bwMode="auto">
            <a:xfrm>
              <a:off x="3543662" y="1881022"/>
              <a:ext cx="7703046" cy="940063"/>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6471 h 940196"/>
                <a:gd name="connsiteX5" fmla="*/ 741363 w 7704139"/>
                <a:gd name="connsiteY5" fmla="*/ 926471 h 940196"/>
                <a:gd name="connsiteX6" fmla="*/ 741363 w 7704139"/>
                <a:gd name="connsiteY6" fmla="*/ 476999 h 940196"/>
                <a:gd name="connsiteX7" fmla="*/ 741363 w 7704139"/>
                <a:gd name="connsiteY7" fmla="*/ 462574 h 940196"/>
                <a:gd name="connsiteX8" fmla="*/ 721425 w 7704139"/>
                <a:gd name="connsiteY8" fmla="*/ 462574 h 940196"/>
                <a:gd name="connsiteX9" fmla="*/ 95222 w 7704139"/>
                <a:gd name="connsiteY9" fmla="*/ 9525 h 940196"/>
                <a:gd name="connsiteX10" fmla="*/ 0 w 7704139"/>
                <a:gd name="connsiteY10" fmla="*/ 10055 h 940196"/>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741363 w 7704139"/>
                <a:gd name="connsiteY4" fmla="*/ 926471 h 940196"/>
                <a:gd name="connsiteX5" fmla="*/ 741363 w 7704139"/>
                <a:gd name="connsiteY5" fmla="*/ 476999 h 940196"/>
                <a:gd name="connsiteX6" fmla="*/ 741363 w 7704139"/>
                <a:gd name="connsiteY6" fmla="*/ 462574 h 940196"/>
                <a:gd name="connsiteX7" fmla="*/ 721425 w 7704139"/>
                <a:gd name="connsiteY7" fmla="*/ 462574 h 940196"/>
                <a:gd name="connsiteX8" fmla="*/ 95222 w 7704139"/>
                <a:gd name="connsiteY8" fmla="*/ 9525 h 940196"/>
                <a:gd name="connsiteX9" fmla="*/ 0 w 7704139"/>
                <a:gd name="connsiteY9" fmla="*/ 10055 h 940196"/>
                <a:gd name="connsiteX10" fmla="*/ 0 w 7704139"/>
                <a:gd name="connsiteY10"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41363 w 7704139"/>
                <a:gd name="connsiteY5" fmla="*/ 462574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41363 w 7704139"/>
                <a:gd name="connsiteY5" fmla="*/ 467337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38981 w 7704139"/>
                <a:gd name="connsiteY5" fmla="*/ 469718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04139" h="940196">
                  <a:moveTo>
                    <a:pt x="0" y="0"/>
                  </a:moveTo>
                  <a:lnTo>
                    <a:pt x="7704139" y="0"/>
                  </a:lnTo>
                  <a:lnTo>
                    <a:pt x="7704139" y="940196"/>
                  </a:lnTo>
                  <a:lnTo>
                    <a:pt x="741363" y="926471"/>
                  </a:lnTo>
                  <a:lnTo>
                    <a:pt x="741363" y="476999"/>
                  </a:lnTo>
                  <a:lnTo>
                    <a:pt x="738981" y="469718"/>
                  </a:lnTo>
                  <a:lnTo>
                    <a:pt x="721425" y="462574"/>
                  </a:lnTo>
                  <a:lnTo>
                    <a:pt x="95222" y="9525"/>
                  </a:lnTo>
                  <a:lnTo>
                    <a:pt x="0" y="10055"/>
                  </a:lnTo>
                  <a:lnTo>
                    <a:pt x="0" y="0"/>
                  </a:lnTo>
                  <a:close/>
                </a:path>
              </a:pathLst>
            </a:custGeom>
            <a:solidFill>
              <a:schemeClr val="accent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Advanced Managed Services</a:t>
              </a:r>
            </a:p>
            <a:p>
              <a:pPr algn="ctr" defTabSz="950846" fontAlgn="base">
                <a:lnSpc>
                  <a:spcPct val="90000"/>
                </a:lnSpc>
                <a:spcBef>
                  <a:spcPct val="0"/>
                </a:spcBef>
                <a:spcAft>
                  <a:spcPct val="0"/>
                </a:spcAft>
              </a:pPr>
              <a:r>
                <a:rPr lang="en-US" sz="2000" dirty="0">
                  <a:solidFill>
                    <a:schemeClr val="bg1"/>
                  </a:solidFill>
                  <a:latin typeface="+mj-lt"/>
                  <a:ea typeface="Segoe UI" pitchFamily="34" charset="0"/>
                  <a:cs typeface="Segoe UI" pitchFamily="34" charset="0"/>
                </a:rPr>
                <a:t>(Big Data, Advanced Analytics/AI, Dev Ops, </a:t>
              </a:r>
              <a:r>
                <a:rPr lang="en-US" sz="2000" dirty="0" err="1">
                  <a:solidFill>
                    <a:schemeClr val="bg1"/>
                  </a:solidFill>
                  <a:latin typeface="+mj-lt"/>
                  <a:ea typeface="Segoe UI" pitchFamily="34" charset="0"/>
                  <a:cs typeface="Segoe UI" pitchFamily="34" charset="0"/>
                </a:rPr>
                <a:t>IoT</a:t>
              </a:r>
              <a:r>
                <a:rPr lang="en-US" sz="2000" dirty="0">
                  <a:solidFill>
                    <a:schemeClr val="bg1"/>
                  </a:solidFill>
                  <a:latin typeface="+mj-lt"/>
                  <a:ea typeface="Segoe UI" pitchFamily="34" charset="0"/>
                  <a:cs typeface="Segoe UI" pitchFamily="34" charset="0"/>
                </a:rPr>
                <a:t>) </a:t>
              </a:r>
            </a:p>
          </p:txBody>
        </p:sp>
        <p:sp>
          <p:nvSpPr>
            <p:cNvPr id="38" name="Freeform: Shape 37"/>
            <p:cNvSpPr/>
            <p:nvPr/>
          </p:nvSpPr>
          <p:spPr bwMode="auto">
            <a:xfrm>
              <a:off x="4283650" y="2801323"/>
              <a:ext cx="6963058" cy="940063"/>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10" fmla="*/ 0 w 7704139"/>
                <a:gd name="connsiteY10" fmla="*/ 776 h 940196"/>
                <a:gd name="connsiteX0" fmla="*/ 0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10" fmla="*/ 0 w 7704139"/>
                <a:gd name="connsiteY10" fmla="*/ 776 h 940196"/>
                <a:gd name="connsiteX0" fmla="*/ 740093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0" fmla="*/ 740093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1386205 w 7704139"/>
                <a:gd name="connsiteY4" fmla="*/ 925190 h 940196"/>
                <a:gd name="connsiteX5" fmla="*/ 1386205 w 7704139"/>
                <a:gd name="connsiteY5" fmla="*/ 468250 h 940196"/>
                <a:gd name="connsiteX6" fmla="*/ 1386205 w 7704139"/>
                <a:gd name="connsiteY6" fmla="*/ 461293 h 940196"/>
                <a:gd name="connsiteX7" fmla="*/ 1376590 w 7704139"/>
                <a:gd name="connsiteY7" fmla="*/ 461293 h 940196"/>
                <a:gd name="connsiteX8" fmla="*/ 740093 w 7704139"/>
                <a:gd name="connsiteY8"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646112 w 6964046"/>
                <a:gd name="connsiteY5" fmla="*/ 461293 h 940196"/>
                <a:gd name="connsiteX6" fmla="*/ 636497 w 6964046"/>
                <a:gd name="connsiteY6" fmla="*/ 461293 h 940196"/>
                <a:gd name="connsiteX7" fmla="*/ 0 w 6964046"/>
                <a:gd name="connsiteY7"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646112 w 6964046"/>
                <a:gd name="connsiteY5" fmla="*/ 461293 h 940196"/>
                <a:gd name="connsiteX6" fmla="*/ 0 w 6964046"/>
                <a:gd name="connsiteY6"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0 w 6964046"/>
                <a:gd name="connsiteY5" fmla="*/ 776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4046" h="940196">
                  <a:moveTo>
                    <a:pt x="0" y="776"/>
                  </a:moveTo>
                  <a:lnTo>
                    <a:pt x="6964046" y="0"/>
                  </a:lnTo>
                  <a:lnTo>
                    <a:pt x="6964046" y="940196"/>
                  </a:lnTo>
                  <a:lnTo>
                    <a:pt x="646112" y="925190"/>
                  </a:lnTo>
                  <a:lnTo>
                    <a:pt x="646112" y="468250"/>
                  </a:lnTo>
                  <a:lnTo>
                    <a:pt x="0" y="776"/>
                  </a:lnTo>
                  <a:close/>
                </a:path>
              </a:pathLst>
            </a:custGeom>
            <a:solidFill>
              <a:srgbClr val="FF8C00"/>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Workload optimization </a:t>
              </a:r>
            </a:p>
            <a:p>
              <a:pPr algn="ctr" defTabSz="950846" fontAlgn="base">
                <a:lnSpc>
                  <a:spcPct val="90000"/>
                </a:lnSpc>
                <a:spcBef>
                  <a:spcPct val="0"/>
                </a:spcBef>
                <a:spcAft>
                  <a:spcPct val="0"/>
                </a:spcAft>
              </a:pPr>
              <a:r>
                <a:rPr lang="en-US" sz="1599" dirty="0">
                  <a:solidFill>
                    <a:schemeClr val="bg1"/>
                  </a:solidFill>
                  <a:latin typeface="+mj-lt"/>
                  <a:ea typeface="Segoe UI" pitchFamily="34" charset="0"/>
                  <a:cs typeface="Segoe UI" pitchFamily="34" charset="0"/>
                </a:rPr>
                <a:t>(e.g.: IaaS – PaaS, Application re-architecture)</a:t>
              </a:r>
              <a:endParaRPr lang="en-US" sz="2448" dirty="0">
                <a:solidFill>
                  <a:schemeClr val="bg1"/>
                </a:solidFill>
                <a:latin typeface="+mj-lt"/>
                <a:ea typeface="Segoe UI" pitchFamily="34" charset="0"/>
                <a:cs typeface="Segoe UI" pitchFamily="34" charset="0"/>
              </a:endParaRPr>
            </a:p>
          </p:txBody>
        </p:sp>
        <p:sp>
          <p:nvSpPr>
            <p:cNvPr id="40" name="Freeform: Shape 39"/>
            <p:cNvSpPr/>
            <p:nvPr/>
          </p:nvSpPr>
          <p:spPr bwMode="auto">
            <a:xfrm>
              <a:off x="5563472" y="4638504"/>
              <a:ext cx="5692761" cy="942842"/>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12" fmla="*/ 0 w 7704139"/>
                <a:gd name="connsiteY12" fmla="*/ 14023 h 940196"/>
                <a:gd name="connsiteX0" fmla="*/ 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12" fmla="*/ 0 w 7704139"/>
                <a:gd name="connsiteY12"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70962 w 7704139"/>
                <a:gd name="connsiteY4" fmla="*/ 480578 h 940196"/>
                <a:gd name="connsiteX5" fmla="*/ 70962 w 7704139"/>
                <a:gd name="connsiteY5" fmla="*/ 940195 h 940196"/>
                <a:gd name="connsiteX6" fmla="*/ 2656682 w 7704139"/>
                <a:gd name="connsiteY6" fmla="*/ 940195 h 940196"/>
                <a:gd name="connsiteX7" fmla="*/ 2656682 w 7704139"/>
                <a:gd name="connsiteY7" fmla="*/ 481497 h 940196"/>
                <a:gd name="connsiteX8" fmla="*/ 2656682 w 7704139"/>
                <a:gd name="connsiteY8" fmla="*/ 476298 h 940196"/>
                <a:gd name="connsiteX9" fmla="*/ 2649497 w 7704139"/>
                <a:gd name="connsiteY9" fmla="*/ 476298 h 940196"/>
                <a:gd name="connsiteX10" fmla="*/ 2010570 w 7704139"/>
                <a:gd name="connsiteY10"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70962 w 7704139"/>
                <a:gd name="connsiteY4" fmla="*/ 940195 h 940196"/>
                <a:gd name="connsiteX5" fmla="*/ 2656682 w 7704139"/>
                <a:gd name="connsiteY5" fmla="*/ 940195 h 940196"/>
                <a:gd name="connsiteX6" fmla="*/ 2656682 w 7704139"/>
                <a:gd name="connsiteY6" fmla="*/ 481497 h 940196"/>
                <a:gd name="connsiteX7" fmla="*/ 2656682 w 7704139"/>
                <a:gd name="connsiteY7" fmla="*/ 476298 h 940196"/>
                <a:gd name="connsiteX8" fmla="*/ 2649497 w 7704139"/>
                <a:gd name="connsiteY8" fmla="*/ 476298 h 940196"/>
                <a:gd name="connsiteX9" fmla="*/ 2010570 w 7704139"/>
                <a:gd name="connsiteY9" fmla="*/ 14023 h 940196"/>
                <a:gd name="connsiteX0" fmla="*/ 1939608 w 7633177"/>
                <a:gd name="connsiteY0" fmla="*/ 14023 h 940196"/>
                <a:gd name="connsiteX1" fmla="*/ 7633177 w 7633177"/>
                <a:gd name="connsiteY1" fmla="*/ 0 h 940196"/>
                <a:gd name="connsiteX2" fmla="*/ 7633177 w 7633177"/>
                <a:gd name="connsiteY2" fmla="*/ 940196 h 940196"/>
                <a:gd name="connsiteX3" fmla="*/ 0 w 7633177"/>
                <a:gd name="connsiteY3" fmla="*/ 940195 h 940196"/>
                <a:gd name="connsiteX4" fmla="*/ 2585720 w 7633177"/>
                <a:gd name="connsiteY4" fmla="*/ 940195 h 940196"/>
                <a:gd name="connsiteX5" fmla="*/ 2585720 w 7633177"/>
                <a:gd name="connsiteY5" fmla="*/ 481497 h 940196"/>
                <a:gd name="connsiteX6" fmla="*/ 2585720 w 7633177"/>
                <a:gd name="connsiteY6" fmla="*/ 476298 h 940196"/>
                <a:gd name="connsiteX7" fmla="*/ 2578535 w 7633177"/>
                <a:gd name="connsiteY7" fmla="*/ 476298 h 940196"/>
                <a:gd name="connsiteX8" fmla="*/ 1939608 w 7633177"/>
                <a:gd name="connsiteY8"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638927 w 5693569"/>
                <a:gd name="connsiteY6" fmla="*/ 476298 h 940196"/>
                <a:gd name="connsiteX7" fmla="*/ 0 w 5693569"/>
                <a:gd name="connsiteY7"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50875 w 5693569"/>
                <a:gd name="connsiteY5" fmla="*/ 471550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60400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0875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4374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74373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67251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67251 h 940196"/>
                <a:gd name="connsiteX5" fmla="*/ 0 w 5693569"/>
                <a:gd name="connsiteY5" fmla="*/ 14023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3569" h="940196">
                  <a:moveTo>
                    <a:pt x="0" y="14023"/>
                  </a:moveTo>
                  <a:lnTo>
                    <a:pt x="5693569" y="0"/>
                  </a:lnTo>
                  <a:lnTo>
                    <a:pt x="5693569" y="940196"/>
                  </a:lnTo>
                  <a:lnTo>
                    <a:pt x="646112" y="940195"/>
                  </a:lnTo>
                  <a:cubicBezTo>
                    <a:pt x="649287" y="787296"/>
                    <a:pt x="640557" y="575041"/>
                    <a:pt x="646113" y="467251"/>
                  </a:cubicBezTo>
                  <a:cubicBezTo>
                    <a:pt x="433123" y="320133"/>
                    <a:pt x="220133" y="180135"/>
                    <a:pt x="0" y="14023"/>
                  </a:cubicBezTo>
                  <a:close/>
                </a:path>
              </a:pathLst>
            </a:custGeom>
            <a:solidFill>
              <a:schemeClr val="tx1">
                <a:lumMod val="50000"/>
              </a:schemeClr>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Assessment &amp; Migration</a:t>
              </a:r>
            </a:p>
            <a:p>
              <a:pPr algn="ctr" defTabSz="950846" fontAlgn="base">
                <a:lnSpc>
                  <a:spcPct val="90000"/>
                </a:lnSpc>
                <a:spcBef>
                  <a:spcPct val="0"/>
                </a:spcBef>
                <a:spcAft>
                  <a:spcPct val="0"/>
                </a:spcAft>
              </a:pPr>
              <a:r>
                <a:rPr lang="en-US" dirty="0">
                  <a:solidFill>
                    <a:schemeClr val="bg1"/>
                  </a:solidFill>
                  <a:latin typeface="+mj-lt"/>
                  <a:ea typeface="Segoe UI" pitchFamily="34" charset="0"/>
                  <a:cs typeface="Segoe UI" pitchFamily="34" charset="0"/>
                </a:rPr>
                <a:t>(Lift &amp; Shift, Redeploy, DR)</a:t>
              </a:r>
            </a:p>
          </p:txBody>
        </p:sp>
        <p:grpSp>
          <p:nvGrpSpPr>
            <p:cNvPr id="23" name="Group 22"/>
            <p:cNvGrpSpPr/>
            <p:nvPr/>
          </p:nvGrpSpPr>
          <p:grpSpPr>
            <a:xfrm>
              <a:off x="1078869" y="1886549"/>
              <a:ext cx="3207639" cy="921591"/>
              <a:chOff x="1078156" y="1886330"/>
              <a:chExt cx="3208094" cy="921722"/>
            </a:xfrm>
          </p:grpSpPr>
          <p:sp>
            <p:nvSpPr>
              <p:cNvPr id="100" name="Freeform: Shape 99"/>
              <p:cNvSpPr/>
              <p:nvPr/>
            </p:nvSpPr>
            <p:spPr bwMode="auto">
              <a:xfrm>
                <a:off x="1078156" y="1901898"/>
                <a:ext cx="1200849" cy="906154"/>
              </a:xfrm>
              <a:custGeom>
                <a:avLst/>
                <a:gdLst>
                  <a:gd name="connsiteX0" fmla="*/ 2252 w 1200849"/>
                  <a:gd name="connsiteY0" fmla="*/ 25092 h 921721"/>
                  <a:gd name="connsiteX1" fmla="*/ 450463 w 1200849"/>
                  <a:gd name="connsiteY1" fmla="*/ 346624 h 921721"/>
                  <a:gd name="connsiteX2" fmla="*/ 596041 w 1200849"/>
                  <a:gd name="connsiteY2" fmla="*/ 453835 h 921721"/>
                  <a:gd name="connsiteX3" fmla="*/ 623345 w 1200849"/>
                  <a:gd name="connsiteY3" fmla="*/ 474957 h 921721"/>
                  <a:gd name="connsiteX4" fmla="*/ 623345 w 1200849"/>
                  <a:gd name="connsiteY4" fmla="*/ 920944 h 921721"/>
                  <a:gd name="connsiteX5" fmla="*/ 1199844 w 1200849"/>
                  <a:gd name="connsiteY5" fmla="*/ 920944 h 921721"/>
                  <a:gd name="connsiteX6" fmla="*/ 1200849 w 1200849"/>
                  <a:gd name="connsiteY6" fmla="*/ 921721 h 921721"/>
                  <a:gd name="connsiteX7" fmla="*/ 0 w 1200849"/>
                  <a:gd name="connsiteY7" fmla="*/ 921721 h 921721"/>
                  <a:gd name="connsiteX8" fmla="*/ 2315 w 1200849"/>
                  <a:gd name="connsiteY8" fmla="*/ 0 h 921721"/>
                  <a:gd name="connsiteX9" fmla="*/ 4321 w 1200849"/>
                  <a:gd name="connsiteY9" fmla="*/ 18061 h 921721"/>
                  <a:gd name="connsiteX10" fmla="*/ 4561 w 1200849"/>
                  <a:gd name="connsiteY10" fmla="*/ 18238 h 921721"/>
                  <a:gd name="connsiteX11" fmla="*/ 2269 w 1200849"/>
                  <a:gd name="connsiteY11" fmla="*/ 18250 h 921721"/>
                  <a:gd name="connsiteX0" fmla="*/ 2252 w 1200849"/>
                  <a:gd name="connsiteY0" fmla="*/ 25092 h 921721"/>
                  <a:gd name="connsiteX1" fmla="*/ 450463 w 1200849"/>
                  <a:gd name="connsiteY1" fmla="*/ 346624 h 921721"/>
                  <a:gd name="connsiteX2" fmla="*/ 596041 w 1200849"/>
                  <a:gd name="connsiteY2" fmla="*/ 453835 h 921721"/>
                  <a:gd name="connsiteX3" fmla="*/ 623345 w 1200849"/>
                  <a:gd name="connsiteY3" fmla="*/ 474957 h 921721"/>
                  <a:gd name="connsiteX4" fmla="*/ 623345 w 1200849"/>
                  <a:gd name="connsiteY4" fmla="*/ 920944 h 921721"/>
                  <a:gd name="connsiteX5" fmla="*/ 1199844 w 1200849"/>
                  <a:gd name="connsiteY5" fmla="*/ 920944 h 921721"/>
                  <a:gd name="connsiteX6" fmla="*/ 1200849 w 1200849"/>
                  <a:gd name="connsiteY6" fmla="*/ 921721 h 921721"/>
                  <a:gd name="connsiteX7" fmla="*/ 0 w 1200849"/>
                  <a:gd name="connsiteY7" fmla="*/ 921721 h 921721"/>
                  <a:gd name="connsiteX8" fmla="*/ 2252 w 1200849"/>
                  <a:gd name="connsiteY8" fmla="*/ 25092 h 921721"/>
                  <a:gd name="connsiteX9" fmla="*/ 2315 w 1200849"/>
                  <a:gd name="connsiteY9" fmla="*/ 0 h 921721"/>
                  <a:gd name="connsiteX10" fmla="*/ 4321 w 1200849"/>
                  <a:gd name="connsiteY10" fmla="*/ 18061 h 921721"/>
                  <a:gd name="connsiteX11" fmla="*/ 4561 w 1200849"/>
                  <a:gd name="connsiteY11" fmla="*/ 18238 h 921721"/>
                  <a:gd name="connsiteX12" fmla="*/ 2315 w 1200849"/>
                  <a:gd name="connsiteY12" fmla="*/ 0 h 921721"/>
                  <a:gd name="connsiteX0" fmla="*/ 2252 w 1200849"/>
                  <a:gd name="connsiteY0" fmla="*/ 7031 h 903660"/>
                  <a:gd name="connsiteX1" fmla="*/ 450463 w 1200849"/>
                  <a:gd name="connsiteY1" fmla="*/ 328563 h 903660"/>
                  <a:gd name="connsiteX2" fmla="*/ 596041 w 1200849"/>
                  <a:gd name="connsiteY2" fmla="*/ 435774 h 903660"/>
                  <a:gd name="connsiteX3" fmla="*/ 623345 w 1200849"/>
                  <a:gd name="connsiteY3" fmla="*/ 456896 h 903660"/>
                  <a:gd name="connsiteX4" fmla="*/ 623345 w 1200849"/>
                  <a:gd name="connsiteY4" fmla="*/ 902883 h 903660"/>
                  <a:gd name="connsiteX5" fmla="*/ 1199844 w 1200849"/>
                  <a:gd name="connsiteY5" fmla="*/ 902883 h 903660"/>
                  <a:gd name="connsiteX6" fmla="*/ 1200849 w 1200849"/>
                  <a:gd name="connsiteY6" fmla="*/ 903660 h 903660"/>
                  <a:gd name="connsiteX7" fmla="*/ 0 w 1200849"/>
                  <a:gd name="connsiteY7" fmla="*/ 903660 h 903660"/>
                  <a:gd name="connsiteX8" fmla="*/ 2252 w 1200849"/>
                  <a:gd name="connsiteY8" fmla="*/ 7031 h 903660"/>
                  <a:gd name="connsiteX9" fmla="*/ 4561 w 1200849"/>
                  <a:gd name="connsiteY9" fmla="*/ 177 h 903660"/>
                  <a:gd name="connsiteX10" fmla="*/ 4321 w 1200849"/>
                  <a:gd name="connsiteY10" fmla="*/ 0 h 903660"/>
                  <a:gd name="connsiteX11" fmla="*/ 4561 w 1200849"/>
                  <a:gd name="connsiteY11" fmla="*/ 177 h 903660"/>
                  <a:gd name="connsiteX0" fmla="*/ 2252 w 1200849"/>
                  <a:gd name="connsiteY0" fmla="*/ 0 h 896629"/>
                  <a:gd name="connsiteX1" fmla="*/ 450463 w 1200849"/>
                  <a:gd name="connsiteY1" fmla="*/ 321532 h 896629"/>
                  <a:gd name="connsiteX2" fmla="*/ 596041 w 1200849"/>
                  <a:gd name="connsiteY2" fmla="*/ 428743 h 896629"/>
                  <a:gd name="connsiteX3" fmla="*/ 623345 w 1200849"/>
                  <a:gd name="connsiteY3" fmla="*/ 449865 h 896629"/>
                  <a:gd name="connsiteX4" fmla="*/ 623345 w 1200849"/>
                  <a:gd name="connsiteY4" fmla="*/ 895852 h 896629"/>
                  <a:gd name="connsiteX5" fmla="*/ 1199844 w 1200849"/>
                  <a:gd name="connsiteY5" fmla="*/ 895852 h 896629"/>
                  <a:gd name="connsiteX6" fmla="*/ 1200849 w 1200849"/>
                  <a:gd name="connsiteY6" fmla="*/ 896629 h 896629"/>
                  <a:gd name="connsiteX7" fmla="*/ 0 w 1200849"/>
                  <a:gd name="connsiteY7" fmla="*/ 896629 h 896629"/>
                  <a:gd name="connsiteX8" fmla="*/ 2252 w 1200849"/>
                  <a:gd name="connsiteY8" fmla="*/ 0 h 896629"/>
                  <a:gd name="connsiteX0" fmla="*/ 2252 w 1200849"/>
                  <a:gd name="connsiteY0" fmla="*/ 0 h 906154"/>
                  <a:gd name="connsiteX1" fmla="*/ 450463 w 1200849"/>
                  <a:gd name="connsiteY1" fmla="*/ 331057 h 906154"/>
                  <a:gd name="connsiteX2" fmla="*/ 596041 w 1200849"/>
                  <a:gd name="connsiteY2" fmla="*/ 438268 h 906154"/>
                  <a:gd name="connsiteX3" fmla="*/ 623345 w 1200849"/>
                  <a:gd name="connsiteY3" fmla="*/ 459390 h 906154"/>
                  <a:gd name="connsiteX4" fmla="*/ 623345 w 1200849"/>
                  <a:gd name="connsiteY4" fmla="*/ 905377 h 906154"/>
                  <a:gd name="connsiteX5" fmla="*/ 1199844 w 1200849"/>
                  <a:gd name="connsiteY5" fmla="*/ 905377 h 906154"/>
                  <a:gd name="connsiteX6" fmla="*/ 1200849 w 1200849"/>
                  <a:gd name="connsiteY6" fmla="*/ 906154 h 906154"/>
                  <a:gd name="connsiteX7" fmla="*/ 0 w 1200849"/>
                  <a:gd name="connsiteY7" fmla="*/ 906154 h 906154"/>
                  <a:gd name="connsiteX8" fmla="*/ 2252 w 1200849"/>
                  <a:gd name="connsiteY8" fmla="*/ 0 h 90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0849" h="906154">
                    <a:moveTo>
                      <a:pt x="2252" y="0"/>
                    </a:moveTo>
                    <a:lnTo>
                      <a:pt x="450463" y="331057"/>
                    </a:lnTo>
                    <a:lnTo>
                      <a:pt x="596041" y="438268"/>
                    </a:lnTo>
                    <a:lnTo>
                      <a:pt x="623345" y="459390"/>
                    </a:lnTo>
                    <a:lnTo>
                      <a:pt x="623345" y="905377"/>
                    </a:lnTo>
                    <a:lnTo>
                      <a:pt x="1199844" y="905377"/>
                    </a:lnTo>
                    <a:lnTo>
                      <a:pt x="1200849" y="906154"/>
                    </a:lnTo>
                    <a:lnTo>
                      <a:pt x="0" y="906154"/>
                    </a:lnTo>
                    <a:cubicBezTo>
                      <a:pt x="751" y="607278"/>
                      <a:pt x="1501" y="298876"/>
                      <a:pt x="2252" y="0"/>
                    </a:cubicBez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p:cNvSpPr/>
              <p:nvPr/>
            </p:nvSpPr>
            <p:spPr bwMode="auto">
              <a:xfrm>
                <a:off x="1698942" y="2343376"/>
                <a:ext cx="2587308" cy="463897"/>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Flowchart: Data 25"/>
              <p:cNvSpPr/>
              <p:nvPr/>
            </p:nvSpPr>
            <p:spPr bwMode="auto">
              <a:xfrm flipH="1">
                <a:off x="1080826" y="1886330"/>
                <a:ext cx="3204081" cy="467474"/>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9926"/>
                  <a:gd name="connsiteY0" fmla="*/ 10000 h 10000"/>
                  <a:gd name="connsiteX1" fmla="*/ 2000 w 9926"/>
                  <a:gd name="connsiteY1" fmla="*/ 0 h 10000"/>
                  <a:gd name="connsiteX2" fmla="*/ 9926 w 9926"/>
                  <a:gd name="connsiteY2" fmla="*/ 102 h 10000"/>
                  <a:gd name="connsiteX3" fmla="*/ 8000 w 9926"/>
                  <a:gd name="connsiteY3" fmla="*/ 10000 h 10000"/>
                  <a:gd name="connsiteX4" fmla="*/ 0 w 9926"/>
                  <a:gd name="connsiteY4" fmla="*/ 10000 h 10000"/>
                  <a:gd name="connsiteX0" fmla="*/ 0 w 10030"/>
                  <a:gd name="connsiteY0" fmla="*/ 10000 h 10000"/>
                  <a:gd name="connsiteX1" fmla="*/ 2015 w 10030"/>
                  <a:gd name="connsiteY1" fmla="*/ 0 h 10000"/>
                  <a:gd name="connsiteX2" fmla="*/ 10030 w 10030"/>
                  <a:gd name="connsiteY2" fmla="*/ 306 h 10000"/>
                  <a:gd name="connsiteX3" fmla="*/ 8060 w 10030"/>
                  <a:gd name="connsiteY3" fmla="*/ 10000 h 10000"/>
                  <a:gd name="connsiteX4" fmla="*/ 0 w 10030"/>
                  <a:gd name="connsiteY4" fmla="*/ 10000 h 10000"/>
                  <a:gd name="connsiteX0" fmla="*/ 0 w 9978"/>
                  <a:gd name="connsiteY0" fmla="*/ 10000 h 10000"/>
                  <a:gd name="connsiteX1" fmla="*/ 2015 w 9978"/>
                  <a:gd name="connsiteY1" fmla="*/ 0 h 10000"/>
                  <a:gd name="connsiteX2" fmla="*/ 9978 w 9978"/>
                  <a:gd name="connsiteY2" fmla="*/ 357 h 10000"/>
                  <a:gd name="connsiteX3" fmla="*/ 8060 w 9978"/>
                  <a:gd name="connsiteY3" fmla="*/ 10000 h 10000"/>
                  <a:gd name="connsiteX4" fmla="*/ 0 w 9978"/>
                  <a:gd name="connsiteY4" fmla="*/ 10000 h 10000"/>
                  <a:gd name="connsiteX0" fmla="*/ 0 w 10007"/>
                  <a:gd name="connsiteY0" fmla="*/ 10000 h 10000"/>
                  <a:gd name="connsiteX1" fmla="*/ 2019 w 10007"/>
                  <a:gd name="connsiteY1" fmla="*/ 0 h 10000"/>
                  <a:gd name="connsiteX2" fmla="*/ 10007 w 10007"/>
                  <a:gd name="connsiteY2" fmla="*/ 306 h 10000"/>
                  <a:gd name="connsiteX3" fmla="*/ 8078 w 10007"/>
                  <a:gd name="connsiteY3" fmla="*/ 10000 h 10000"/>
                  <a:gd name="connsiteX4" fmla="*/ 0 w 10007"/>
                  <a:gd name="connsiteY4" fmla="*/ 10000 h 10000"/>
                  <a:gd name="connsiteX0" fmla="*/ 0 w 10014"/>
                  <a:gd name="connsiteY0" fmla="*/ 10000 h 10000"/>
                  <a:gd name="connsiteX1" fmla="*/ 2019 w 10014"/>
                  <a:gd name="connsiteY1" fmla="*/ 0 h 10000"/>
                  <a:gd name="connsiteX2" fmla="*/ 10014 w 10014"/>
                  <a:gd name="connsiteY2" fmla="*/ 306 h 10000"/>
                  <a:gd name="connsiteX3" fmla="*/ 8078 w 10014"/>
                  <a:gd name="connsiteY3" fmla="*/ 10000 h 10000"/>
                  <a:gd name="connsiteX4" fmla="*/ 0 w 10014"/>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4" h="10000">
                    <a:moveTo>
                      <a:pt x="0" y="10000"/>
                    </a:moveTo>
                    <a:lnTo>
                      <a:pt x="2019" y="0"/>
                    </a:lnTo>
                    <a:lnTo>
                      <a:pt x="10014" y="306"/>
                    </a:lnTo>
                    <a:lnTo>
                      <a:pt x="8078" y="10000"/>
                    </a:lnTo>
                    <a:lnTo>
                      <a:pt x="0" y="10000"/>
                    </a:lnTo>
                    <a:close/>
                  </a:path>
                </a:pathLst>
              </a:cu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1069344" y="2802100"/>
              <a:ext cx="4793225" cy="2779888"/>
              <a:chOff x="1068630" y="2802010"/>
              <a:chExt cx="4793905" cy="2780283"/>
            </a:xfrm>
          </p:grpSpPr>
          <p:sp>
            <p:nvSpPr>
              <p:cNvPr id="90" name="Freeform: Shape 89"/>
              <p:cNvSpPr/>
              <p:nvPr/>
            </p:nvSpPr>
            <p:spPr bwMode="auto">
              <a:xfrm>
                <a:off x="1068630" y="2807273"/>
                <a:ext cx="4793905" cy="2775020"/>
              </a:xfrm>
              <a:custGeom>
                <a:avLst/>
                <a:gdLst>
                  <a:gd name="connsiteX0" fmla="*/ 6969 w 4793905"/>
                  <a:gd name="connsiteY0" fmla="*/ 0 h 2775020"/>
                  <a:gd name="connsiteX1" fmla="*/ 1206811 w 4793905"/>
                  <a:gd name="connsiteY1" fmla="*/ 0 h 2775020"/>
                  <a:gd name="connsiteX2" fmla="*/ 4793905 w 4793905"/>
                  <a:gd name="connsiteY2" fmla="*/ 2775020 h 2775020"/>
                  <a:gd name="connsiteX3" fmla="*/ 0 w 4793905"/>
                  <a:gd name="connsiteY3" fmla="*/ 2775020 h 2775020"/>
                </a:gdLst>
                <a:ahLst/>
                <a:cxnLst>
                  <a:cxn ang="0">
                    <a:pos x="connsiteX0" y="connsiteY0"/>
                  </a:cxn>
                  <a:cxn ang="0">
                    <a:pos x="connsiteX1" y="connsiteY1"/>
                  </a:cxn>
                  <a:cxn ang="0">
                    <a:pos x="connsiteX2" y="connsiteY2"/>
                  </a:cxn>
                  <a:cxn ang="0">
                    <a:pos x="connsiteX3" y="connsiteY3"/>
                  </a:cxn>
                </a:cxnLst>
                <a:rect l="l" t="t" r="r" b="b"/>
                <a:pathLst>
                  <a:path w="4793905" h="2775020">
                    <a:moveTo>
                      <a:pt x="6969" y="0"/>
                    </a:moveTo>
                    <a:lnTo>
                      <a:pt x="1206811" y="0"/>
                    </a:lnTo>
                    <a:lnTo>
                      <a:pt x="4793905" y="2775020"/>
                    </a:lnTo>
                    <a:lnTo>
                      <a:pt x="0" y="2775020"/>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2343784" y="3262527"/>
                <a:ext cx="2585404" cy="463897"/>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0" name="Flowchart: Data 29"/>
              <p:cNvSpPr/>
              <p:nvPr/>
            </p:nvSpPr>
            <p:spPr bwMode="auto">
              <a:xfrm flipH="1">
                <a:off x="1698942" y="2802010"/>
                <a:ext cx="3229293" cy="467474"/>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10029"/>
                  <a:gd name="connsiteY0" fmla="*/ 9949 h 10000"/>
                  <a:gd name="connsiteX1" fmla="*/ 2029 w 10029"/>
                  <a:gd name="connsiteY1" fmla="*/ 0 h 10000"/>
                  <a:gd name="connsiteX2" fmla="*/ 10029 w 10029"/>
                  <a:gd name="connsiteY2" fmla="*/ 0 h 10000"/>
                  <a:gd name="connsiteX3" fmla="*/ 8029 w 10029"/>
                  <a:gd name="connsiteY3" fmla="*/ 10000 h 10000"/>
                  <a:gd name="connsiteX4" fmla="*/ 0 w 10029"/>
                  <a:gd name="connsiteY4" fmla="*/ 9949 h 10000"/>
                  <a:gd name="connsiteX0" fmla="*/ 0 w 10007"/>
                  <a:gd name="connsiteY0" fmla="*/ 10051 h 10051"/>
                  <a:gd name="connsiteX1" fmla="*/ 2007 w 10007"/>
                  <a:gd name="connsiteY1" fmla="*/ 0 h 10051"/>
                  <a:gd name="connsiteX2" fmla="*/ 10007 w 10007"/>
                  <a:gd name="connsiteY2" fmla="*/ 0 h 10051"/>
                  <a:gd name="connsiteX3" fmla="*/ 8007 w 10007"/>
                  <a:gd name="connsiteY3" fmla="*/ 10000 h 10051"/>
                  <a:gd name="connsiteX4" fmla="*/ 0 w 10007"/>
                  <a:gd name="connsiteY4" fmla="*/ 10051 h 10051"/>
                  <a:gd name="connsiteX0" fmla="*/ 0 w 10000"/>
                  <a:gd name="connsiteY0" fmla="*/ 9949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994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9949"/>
                    </a:moveTo>
                    <a:lnTo>
                      <a:pt x="2000" y="0"/>
                    </a:lnTo>
                    <a:lnTo>
                      <a:pt x="10000" y="0"/>
                    </a:lnTo>
                    <a:lnTo>
                      <a:pt x="8000" y="10000"/>
                    </a:lnTo>
                    <a:lnTo>
                      <a:pt x="0" y="9949"/>
                    </a:lnTo>
                    <a:close/>
                  </a:path>
                </a:pathLst>
              </a:custGeom>
              <a:solidFill>
                <a:srgbClr val="BF6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9" name="Freeform: Shape 38"/>
            <p:cNvSpPr/>
            <p:nvPr/>
          </p:nvSpPr>
          <p:spPr bwMode="auto">
            <a:xfrm>
              <a:off x="4928401" y="3712758"/>
              <a:ext cx="6327832" cy="951992"/>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9" fmla="*/ 0 w 7704139"/>
                <a:gd name="connsiteY9" fmla="*/ 4759 h 940196"/>
                <a:gd name="connsiteX0" fmla="*/ 0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9" fmla="*/ 0 w 7704139"/>
                <a:gd name="connsiteY9" fmla="*/ 4759 h 940196"/>
                <a:gd name="connsiteX0" fmla="*/ 1380172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0" fmla="*/ 1380172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2016602 w 7704139"/>
                <a:gd name="connsiteY4" fmla="*/ 934456 h 940196"/>
                <a:gd name="connsiteX5" fmla="*/ 2016602 w 7704139"/>
                <a:gd name="connsiteY5" fmla="*/ 472233 h 940196"/>
                <a:gd name="connsiteX6" fmla="*/ 2026285 w 7704139"/>
                <a:gd name="connsiteY6" fmla="*/ 472233 h 940196"/>
                <a:gd name="connsiteX7" fmla="*/ 1380172 w 7704139"/>
                <a:gd name="connsiteY7" fmla="*/ 4759 h 940196"/>
                <a:gd name="connsiteX0" fmla="*/ 0 w 6323967"/>
                <a:gd name="connsiteY0" fmla="*/ 4759 h 940196"/>
                <a:gd name="connsiteX1" fmla="*/ 6323967 w 6323967"/>
                <a:gd name="connsiteY1" fmla="*/ 0 h 940196"/>
                <a:gd name="connsiteX2" fmla="*/ 6323967 w 6323967"/>
                <a:gd name="connsiteY2" fmla="*/ 940196 h 940196"/>
                <a:gd name="connsiteX3" fmla="*/ 636430 w 6323967"/>
                <a:gd name="connsiteY3" fmla="*/ 934456 h 940196"/>
                <a:gd name="connsiteX4" fmla="*/ 636430 w 6323967"/>
                <a:gd name="connsiteY4" fmla="*/ 472233 h 940196"/>
                <a:gd name="connsiteX5" fmla="*/ 646113 w 6323967"/>
                <a:gd name="connsiteY5" fmla="*/ 472233 h 940196"/>
                <a:gd name="connsiteX6" fmla="*/ 0 w 6323967"/>
                <a:gd name="connsiteY6" fmla="*/ 4759 h 940196"/>
                <a:gd name="connsiteX0" fmla="*/ 0 w 6328729"/>
                <a:gd name="connsiteY0" fmla="*/ 9462 h 940196"/>
                <a:gd name="connsiteX1" fmla="*/ 6328729 w 6328729"/>
                <a:gd name="connsiteY1" fmla="*/ 0 h 940196"/>
                <a:gd name="connsiteX2" fmla="*/ 6328729 w 6328729"/>
                <a:gd name="connsiteY2" fmla="*/ 940196 h 940196"/>
                <a:gd name="connsiteX3" fmla="*/ 641192 w 6328729"/>
                <a:gd name="connsiteY3" fmla="*/ 934456 h 940196"/>
                <a:gd name="connsiteX4" fmla="*/ 641192 w 6328729"/>
                <a:gd name="connsiteY4" fmla="*/ 472233 h 940196"/>
                <a:gd name="connsiteX5" fmla="*/ 650875 w 6328729"/>
                <a:gd name="connsiteY5" fmla="*/ 472233 h 940196"/>
                <a:gd name="connsiteX6" fmla="*/ 0 w 6328729"/>
                <a:gd name="connsiteY6" fmla="*/ 9462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8729" h="940196">
                  <a:moveTo>
                    <a:pt x="0" y="9462"/>
                  </a:moveTo>
                  <a:lnTo>
                    <a:pt x="6328729" y="0"/>
                  </a:lnTo>
                  <a:lnTo>
                    <a:pt x="6328729" y="940196"/>
                  </a:lnTo>
                  <a:lnTo>
                    <a:pt x="641192" y="934456"/>
                  </a:lnTo>
                  <a:lnTo>
                    <a:pt x="641192" y="472233"/>
                  </a:lnTo>
                  <a:lnTo>
                    <a:pt x="650875" y="472233"/>
                  </a:lnTo>
                  <a:lnTo>
                    <a:pt x="0" y="9462"/>
                  </a:lnTo>
                  <a:close/>
                </a:path>
              </a:pathLst>
            </a:cu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Cloud workload management services</a:t>
              </a:r>
            </a:p>
            <a:p>
              <a:pPr algn="ctr" defTabSz="950846" fontAlgn="base">
                <a:lnSpc>
                  <a:spcPct val="90000"/>
                </a:lnSpc>
                <a:spcBef>
                  <a:spcPct val="0"/>
                </a:spcBef>
                <a:spcAft>
                  <a:spcPct val="0"/>
                </a:spcAft>
              </a:pPr>
              <a:r>
                <a:rPr lang="en-US" sz="1599" dirty="0">
                  <a:solidFill>
                    <a:schemeClr val="bg1"/>
                  </a:solidFill>
                  <a:latin typeface="+mj-lt"/>
                  <a:ea typeface="Segoe UI" pitchFamily="34" charset="0"/>
                  <a:cs typeface="Segoe UI" pitchFamily="34" charset="0"/>
                </a:rPr>
                <a:t>(e.g.: Monitoring, Support, Security)</a:t>
              </a:r>
            </a:p>
            <a:p>
              <a:pPr algn="ctr" defTabSz="950846" fontAlgn="base">
                <a:lnSpc>
                  <a:spcPct val="90000"/>
                </a:lnSpc>
                <a:spcBef>
                  <a:spcPct val="0"/>
                </a:spcBef>
                <a:spcAft>
                  <a:spcPct val="0"/>
                </a:spcAft>
              </a:pPr>
              <a:endParaRPr lang="en-US" sz="2448" dirty="0">
                <a:solidFill>
                  <a:schemeClr val="bg1"/>
                </a:solidFill>
                <a:latin typeface="+mj-lt"/>
                <a:ea typeface="Segoe UI" pitchFamily="34" charset="0"/>
                <a:cs typeface="Segoe UI" pitchFamily="34" charset="0"/>
              </a:endParaRPr>
            </a:p>
          </p:txBody>
        </p:sp>
        <p:grpSp>
          <p:nvGrpSpPr>
            <p:cNvPr id="19" name="Group 18"/>
            <p:cNvGrpSpPr/>
            <p:nvPr/>
          </p:nvGrpSpPr>
          <p:grpSpPr>
            <a:xfrm>
              <a:off x="1078868" y="3715989"/>
              <a:ext cx="4793225" cy="1866000"/>
              <a:chOff x="1078156" y="4299378"/>
              <a:chExt cx="4793905" cy="1866265"/>
            </a:xfrm>
          </p:grpSpPr>
          <p:sp>
            <p:nvSpPr>
              <p:cNvPr id="93" name="Freeform: Shape 92"/>
              <p:cNvSpPr/>
              <p:nvPr/>
            </p:nvSpPr>
            <p:spPr bwMode="auto">
              <a:xfrm>
                <a:off x="1078156" y="4299378"/>
                <a:ext cx="4793905" cy="1866265"/>
              </a:xfrm>
              <a:custGeom>
                <a:avLst/>
                <a:gdLst>
                  <a:gd name="connsiteX0" fmla="*/ 4592 w 4793905"/>
                  <a:gd name="connsiteY0" fmla="*/ 0 h 1828165"/>
                  <a:gd name="connsiteX1" fmla="*/ 2430751 w 4793905"/>
                  <a:gd name="connsiteY1" fmla="*/ 0 h 1828165"/>
                  <a:gd name="connsiteX2" fmla="*/ 4793905 w 4793905"/>
                  <a:gd name="connsiteY2" fmla="*/ 1828165 h 1828165"/>
                  <a:gd name="connsiteX3" fmla="*/ 0 w 4793905"/>
                  <a:gd name="connsiteY3" fmla="*/ 1828165 h 1828165"/>
                  <a:gd name="connsiteX0" fmla="*/ 4592 w 4793905"/>
                  <a:gd name="connsiteY0" fmla="*/ 23812 h 1851977"/>
                  <a:gd name="connsiteX1" fmla="*/ 2435514 w 4793905"/>
                  <a:gd name="connsiteY1" fmla="*/ 0 h 1851977"/>
                  <a:gd name="connsiteX2" fmla="*/ 4793905 w 4793905"/>
                  <a:gd name="connsiteY2" fmla="*/ 1851977 h 1851977"/>
                  <a:gd name="connsiteX3" fmla="*/ 0 w 4793905"/>
                  <a:gd name="connsiteY3" fmla="*/ 1851977 h 1851977"/>
                  <a:gd name="connsiteX4" fmla="*/ 4592 w 4793905"/>
                  <a:gd name="connsiteY4" fmla="*/ 23812 h 1851977"/>
                  <a:gd name="connsiteX0" fmla="*/ 9354 w 4793905"/>
                  <a:gd name="connsiteY0" fmla="*/ 0 h 1866265"/>
                  <a:gd name="connsiteX1" fmla="*/ 2435514 w 4793905"/>
                  <a:gd name="connsiteY1" fmla="*/ 14288 h 1866265"/>
                  <a:gd name="connsiteX2" fmla="*/ 4793905 w 4793905"/>
                  <a:gd name="connsiteY2" fmla="*/ 1866265 h 1866265"/>
                  <a:gd name="connsiteX3" fmla="*/ 0 w 4793905"/>
                  <a:gd name="connsiteY3" fmla="*/ 1866265 h 1866265"/>
                  <a:gd name="connsiteX4" fmla="*/ 9354 w 4793905"/>
                  <a:gd name="connsiteY4" fmla="*/ 0 h 1866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3905" h="1866265">
                    <a:moveTo>
                      <a:pt x="9354" y="0"/>
                    </a:moveTo>
                    <a:lnTo>
                      <a:pt x="2435514" y="14288"/>
                    </a:lnTo>
                    <a:lnTo>
                      <a:pt x="4793905" y="1866265"/>
                    </a:lnTo>
                    <a:lnTo>
                      <a:pt x="0" y="1866265"/>
                    </a:lnTo>
                    <a:cubicBezTo>
                      <a:pt x="1531" y="1256877"/>
                      <a:pt x="7823" y="609388"/>
                      <a:pt x="9354" y="0"/>
                    </a:cubicBez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p:cNvGrpSpPr/>
              <p:nvPr/>
            </p:nvGrpSpPr>
            <p:grpSpPr>
              <a:xfrm>
                <a:off x="2348548" y="4309772"/>
                <a:ext cx="3230562" cy="938503"/>
                <a:chOff x="2339022" y="4319960"/>
                <a:chExt cx="3230562" cy="938503"/>
              </a:xfrm>
            </p:grpSpPr>
            <p:sp>
              <p:nvSpPr>
                <p:cNvPr id="32" name="Flowchart: Data 31"/>
                <p:cNvSpPr/>
                <p:nvPr/>
              </p:nvSpPr>
              <p:spPr bwMode="auto">
                <a:xfrm flipH="1">
                  <a:off x="2339022" y="4319960"/>
                  <a:ext cx="3230562" cy="467474"/>
                </a:xfrm>
                <a:prstGeom prst="flowChartInputOutpu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p:nvSpPr>
              <p:spPr bwMode="auto">
                <a:xfrm>
                  <a:off x="2974181" y="4785760"/>
                  <a:ext cx="2585720" cy="472703"/>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20" name="Group 19"/>
            <p:cNvGrpSpPr/>
            <p:nvPr/>
          </p:nvGrpSpPr>
          <p:grpSpPr>
            <a:xfrm>
              <a:off x="1078869" y="4657551"/>
              <a:ext cx="5130623" cy="924437"/>
              <a:chOff x="1078156" y="4657725"/>
              <a:chExt cx="5131351" cy="924568"/>
            </a:xfrm>
          </p:grpSpPr>
          <p:sp>
            <p:nvSpPr>
              <p:cNvPr id="91" name="Freeform: Shape 90"/>
              <p:cNvSpPr/>
              <p:nvPr/>
            </p:nvSpPr>
            <p:spPr bwMode="auto">
              <a:xfrm>
                <a:off x="1078156" y="4661860"/>
                <a:ext cx="4793905" cy="920433"/>
              </a:xfrm>
              <a:custGeom>
                <a:avLst/>
                <a:gdLst>
                  <a:gd name="connsiteX0" fmla="*/ 2649044 w 4793905"/>
                  <a:gd name="connsiteY0" fmla="*/ 0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0 h 926172"/>
                  <a:gd name="connsiteX1" fmla="*/ 3590883 w 4793905"/>
                  <a:gd name="connsiteY1" fmla="*/ 9772 h 926172"/>
                  <a:gd name="connsiteX2" fmla="*/ 4793905 w 4793905"/>
                  <a:gd name="connsiteY2" fmla="*/ 926172 h 926172"/>
                  <a:gd name="connsiteX3" fmla="*/ 0 w 4793905"/>
                  <a:gd name="connsiteY3" fmla="*/ 926172 h 926172"/>
                  <a:gd name="connsiteX4" fmla="*/ 2326 w 4793905"/>
                  <a:gd name="connsiteY4" fmla="*/ 0 h 926172"/>
                  <a:gd name="connsiteX5" fmla="*/ 2649044 w 4793905"/>
                  <a:gd name="connsiteY5" fmla="*/ 0 h 926172"/>
                  <a:gd name="connsiteX0" fmla="*/ 2649044 w 4793905"/>
                  <a:gd name="connsiteY0" fmla="*/ 0 h 926172"/>
                  <a:gd name="connsiteX1" fmla="*/ 3605170 w 4793905"/>
                  <a:gd name="connsiteY1" fmla="*/ 2635 h 926172"/>
                  <a:gd name="connsiteX2" fmla="*/ 4793905 w 4793905"/>
                  <a:gd name="connsiteY2" fmla="*/ 926172 h 926172"/>
                  <a:gd name="connsiteX3" fmla="*/ 0 w 4793905"/>
                  <a:gd name="connsiteY3" fmla="*/ 926172 h 926172"/>
                  <a:gd name="connsiteX4" fmla="*/ 2326 w 4793905"/>
                  <a:gd name="connsiteY4" fmla="*/ 0 h 926172"/>
                  <a:gd name="connsiteX5" fmla="*/ 2649044 w 4793905"/>
                  <a:gd name="connsiteY5" fmla="*/ 0 h 926172"/>
                  <a:gd name="connsiteX0" fmla="*/ 2658569 w 4793905"/>
                  <a:gd name="connsiteY0" fmla="*/ 9614 h 926172"/>
                  <a:gd name="connsiteX1" fmla="*/ 3605170 w 4793905"/>
                  <a:gd name="connsiteY1" fmla="*/ 2635 h 926172"/>
                  <a:gd name="connsiteX2" fmla="*/ 4793905 w 4793905"/>
                  <a:gd name="connsiteY2" fmla="*/ 926172 h 926172"/>
                  <a:gd name="connsiteX3" fmla="*/ 0 w 4793905"/>
                  <a:gd name="connsiteY3" fmla="*/ 926172 h 926172"/>
                  <a:gd name="connsiteX4" fmla="*/ 2326 w 4793905"/>
                  <a:gd name="connsiteY4" fmla="*/ 0 h 926172"/>
                  <a:gd name="connsiteX5" fmla="*/ 2658569 w 4793905"/>
                  <a:gd name="connsiteY5" fmla="*/ 9614 h 92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905" h="926172">
                    <a:moveTo>
                      <a:pt x="2658569" y="9614"/>
                    </a:moveTo>
                    <a:lnTo>
                      <a:pt x="3605170" y="2635"/>
                    </a:lnTo>
                    <a:lnTo>
                      <a:pt x="4793905" y="926172"/>
                    </a:lnTo>
                    <a:lnTo>
                      <a:pt x="0" y="926172"/>
                    </a:lnTo>
                    <a:cubicBezTo>
                      <a:pt x="775" y="617448"/>
                      <a:pt x="1551" y="308724"/>
                      <a:pt x="2326" y="0"/>
                    </a:cubicBezTo>
                    <a:lnTo>
                      <a:pt x="2658569" y="9614"/>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Flowchart: Data 33"/>
              <p:cNvSpPr/>
              <p:nvPr/>
            </p:nvSpPr>
            <p:spPr bwMode="auto">
              <a:xfrm flipH="1">
                <a:off x="2993159" y="4657725"/>
                <a:ext cx="3216348" cy="455681"/>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9956"/>
                  <a:gd name="connsiteY0" fmla="*/ 10000 h 10000"/>
                  <a:gd name="connsiteX1" fmla="*/ 2000 w 9956"/>
                  <a:gd name="connsiteY1" fmla="*/ 0 h 10000"/>
                  <a:gd name="connsiteX2" fmla="*/ 9956 w 9956"/>
                  <a:gd name="connsiteY2" fmla="*/ 102 h 10000"/>
                  <a:gd name="connsiteX3" fmla="*/ 8000 w 9956"/>
                  <a:gd name="connsiteY3" fmla="*/ 10000 h 10000"/>
                  <a:gd name="connsiteX4" fmla="*/ 0 w 9956"/>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6" h="10000">
                    <a:moveTo>
                      <a:pt x="0" y="10000"/>
                    </a:moveTo>
                    <a:lnTo>
                      <a:pt x="2000" y="0"/>
                    </a:lnTo>
                    <a:lnTo>
                      <a:pt x="9956" y="102"/>
                    </a:lnTo>
                    <a:lnTo>
                      <a:pt x="8000" y="10000"/>
                    </a:lnTo>
                    <a:lnTo>
                      <a:pt x="0" y="10000"/>
                    </a:lnTo>
                    <a:close/>
                  </a:path>
                </a:pathLst>
              </a:custGeom>
              <a:solidFill>
                <a:schemeClr val="accent5">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p:nvSpPr>
            <p:spPr bwMode="auto">
              <a:xfrm>
                <a:off x="3623787" y="5115827"/>
                <a:ext cx="2585720" cy="463897"/>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6" name="Group 5"/>
            <p:cNvGrpSpPr/>
            <p:nvPr/>
          </p:nvGrpSpPr>
          <p:grpSpPr>
            <a:xfrm>
              <a:off x="10938386" y="4714149"/>
              <a:ext cx="795615" cy="795615"/>
              <a:chOff x="10939072" y="5307867"/>
              <a:chExt cx="795728" cy="795728"/>
            </a:xfrm>
          </p:grpSpPr>
          <p:sp>
            <p:nvSpPr>
              <p:cNvPr id="53" name="Oval 52"/>
              <p:cNvSpPr/>
              <p:nvPr/>
            </p:nvSpPr>
            <p:spPr bwMode="auto">
              <a:xfrm>
                <a:off x="10939072" y="5307867"/>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 name="Group 60"/>
              <p:cNvGrpSpPr/>
              <p:nvPr/>
            </p:nvGrpSpPr>
            <p:grpSpPr>
              <a:xfrm>
                <a:off x="11153962" y="5478264"/>
                <a:ext cx="365949" cy="454935"/>
                <a:chOff x="2983275" y="1977829"/>
                <a:chExt cx="3232607" cy="4018665"/>
              </a:xfrm>
              <a:solidFill>
                <a:schemeClr val="accent4"/>
              </a:solidFill>
            </p:grpSpPr>
            <p:sp>
              <p:nvSpPr>
                <p:cNvPr id="62" name="Rounded Rectangle 1"/>
                <p:cNvSpPr/>
                <p:nvPr/>
              </p:nvSpPr>
              <p:spPr>
                <a:xfrm>
                  <a:off x="2983275" y="1977829"/>
                  <a:ext cx="2836173" cy="4018665"/>
                </a:xfrm>
                <a:custGeom>
                  <a:avLst/>
                  <a:gdLst/>
                  <a:ahLst/>
                  <a:cxnLst/>
                  <a:rect l="l" t="t" r="r" b="b"/>
                  <a:pathLst>
                    <a:path w="2836173" h="4018665">
                      <a:moveTo>
                        <a:pt x="604193" y="2750734"/>
                      </a:moveTo>
                      <a:lnTo>
                        <a:pt x="604193" y="3040974"/>
                      </a:lnTo>
                      <a:lnTo>
                        <a:pt x="894435" y="3040974"/>
                      </a:lnTo>
                      <a:lnTo>
                        <a:pt x="894435" y="2750734"/>
                      </a:lnTo>
                      <a:close/>
                      <a:moveTo>
                        <a:pt x="487260" y="2633800"/>
                      </a:moveTo>
                      <a:lnTo>
                        <a:pt x="1011367" y="2633800"/>
                      </a:lnTo>
                      <a:lnTo>
                        <a:pt x="1011367" y="3157907"/>
                      </a:lnTo>
                      <a:lnTo>
                        <a:pt x="487260" y="3157907"/>
                      </a:lnTo>
                      <a:close/>
                      <a:moveTo>
                        <a:pt x="604193" y="2039544"/>
                      </a:moveTo>
                      <a:lnTo>
                        <a:pt x="604193" y="2329784"/>
                      </a:lnTo>
                      <a:lnTo>
                        <a:pt x="894435" y="2329784"/>
                      </a:lnTo>
                      <a:lnTo>
                        <a:pt x="894435" y="2039544"/>
                      </a:lnTo>
                      <a:close/>
                      <a:moveTo>
                        <a:pt x="487260" y="1922610"/>
                      </a:moveTo>
                      <a:lnTo>
                        <a:pt x="1011367" y="1922610"/>
                      </a:lnTo>
                      <a:lnTo>
                        <a:pt x="1011367" y="2446717"/>
                      </a:lnTo>
                      <a:lnTo>
                        <a:pt x="487260" y="2446717"/>
                      </a:lnTo>
                      <a:close/>
                      <a:moveTo>
                        <a:pt x="604193" y="1328353"/>
                      </a:moveTo>
                      <a:lnTo>
                        <a:pt x="604193" y="1618593"/>
                      </a:lnTo>
                      <a:lnTo>
                        <a:pt x="894435" y="1618593"/>
                      </a:lnTo>
                      <a:lnTo>
                        <a:pt x="894435" y="1328353"/>
                      </a:lnTo>
                      <a:close/>
                      <a:moveTo>
                        <a:pt x="487260" y="1211419"/>
                      </a:moveTo>
                      <a:lnTo>
                        <a:pt x="1011367" y="1211419"/>
                      </a:lnTo>
                      <a:lnTo>
                        <a:pt x="1011367" y="1735526"/>
                      </a:lnTo>
                      <a:lnTo>
                        <a:pt x="487260" y="1735526"/>
                      </a:lnTo>
                      <a:close/>
                      <a:moveTo>
                        <a:pt x="1709991" y="285430"/>
                      </a:moveTo>
                      <a:lnTo>
                        <a:pt x="2626240" y="285430"/>
                      </a:lnTo>
                      <a:cubicBezTo>
                        <a:pt x="2742182" y="285430"/>
                        <a:pt x="2836173" y="379420"/>
                        <a:pt x="2836173" y="495363"/>
                      </a:cubicBezTo>
                      <a:lnTo>
                        <a:pt x="2836173" y="1408107"/>
                      </a:lnTo>
                      <a:cubicBezTo>
                        <a:pt x="2780811" y="1377668"/>
                        <a:pt x="2720444" y="1356330"/>
                        <a:pt x="2657213" y="1342819"/>
                      </a:cubicBezTo>
                      <a:lnTo>
                        <a:pt x="2657213" y="566328"/>
                      </a:lnTo>
                      <a:lnTo>
                        <a:pt x="1790175" y="566328"/>
                      </a:lnTo>
                      <a:lnTo>
                        <a:pt x="1790175" y="320477"/>
                      </a:lnTo>
                      <a:lnTo>
                        <a:pt x="1793223" y="320490"/>
                      </a:lnTo>
                      <a:lnTo>
                        <a:pt x="1790175" y="319300"/>
                      </a:lnTo>
                      <a:lnTo>
                        <a:pt x="1790175" y="317296"/>
                      </a:lnTo>
                      <a:lnTo>
                        <a:pt x="1785038" y="317296"/>
                      </a:lnTo>
                      <a:cubicBezTo>
                        <a:pt x="1754874" y="307314"/>
                        <a:pt x="1730071" y="297759"/>
                        <a:pt x="1709991" y="285430"/>
                      </a:cubicBezTo>
                      <a:close/>
                      <a:moveTo>
                        <a:pt x="209933" y="285430"/>
                      </a:moveTo>
                      <a:lnTo>
                        <a:pt x="1126182" y="285430"/>
                      </a:lnTo>
                      <a:cubicBezTo>
                        <a:pt x="1106102" y="297759"/>
                        <a:pt x="1081301" y="307314"/>
                        <a:pt x="1051137" y="317296"/>
                      </a:cubicBezTo>
                      <a:lnTo>
                        <a:pt x="1046000" y="317296"/>
                      </a:lnTo>
                      <a:lnTo>
                        <a:pt x="1046000" y="319300"/>
                      </a:lnTo>
                      <a:lnTo>
                        <a:pt x="1042951" y="320490"/>
                      </a:lnTo>
                      <a:lnTo>
                        <a:pt x="1046000" y="320477"/>
                      </a:lnTo>
                      <a:lnTo>
                        <a:pt x="1046000" y="566328"/>
                      </a:lnTo>
                      <a:lnTo>
                        <a:pt x="188021" y="566328"/>
                      </a:lnTo>
                      <a:lnTo>
                        <a:pt x="188021" y="3541144"/>
                      </a:lnTo>
                      <a:cubicBezTo>
                        <a:pt x="227307" y="3547209"/>
                        <a:pt x="274898" y="3549269"/>
                        <a:pt x="352857" y="3534765"/>
                      </a:cubicBezTo>
                      <a:cubicBezTo>
                        <a:pt x="343673" y="3575178"/>
                        <a:pt x="345824" y="3617007"/>
                        <a:pt x="366117" y="3675472"/>
                      </a:cubicBezTo>
                      <a:lnTo>
                        <a:pt x="2657213" y="3675472"/>
                      </a:lnTo>
                      <a:lnTo>
                        <a:pt x="2657213" y="2948701"/>
                      </a:lnTo>
                      <a:cubicBezTo>
                        <a:pt x="2720444" y="2935191"/>
                        <a:pt x="2780811" y="2913852"/>
                        <a:pt x="2836173" y="2883413"/>
                      </a:cubicBezTo>
                      <a:lnTo>
                        <a:pt x="2836173" y="3808732"/>
                      </a:lnTo>
                      <a:cubicBezTo>
                        <a:pt x="2836173" y="3924674"/>
                        <a:pt x="2742182" y="4018665"/>
                        <a:pt x="2626240" y="4018665"/>
                      </a:cubicBezTo>
                      <a:lnTo>
                        <a:pt x="209933" y="4018665"/>
                      </a:lnTo>
                      <a:cubicBezTo>
                        <a:pt x="93991" y="4018665"/>
                        <a:pt x="0" y="3924674"/>
                        <a:pt x="0" y="3808732"/>
                      </a:cubicBezTo>
                      <a:lnTo>
                        <a:pt x="0" y="495363"/>
                      </a:lnTo>
                      <a:cubicBezTo>
                        <a:pt x="0" y="379420"/>
                        <a:pt x="93991" y="285430"/>
                        <a:pt x="209933" y="285430"/>
                      </a:cubicBezTo>
                      <a:close/>
                      <a:moveTo>
                        <a:pt x="1418087" y="90613"/>
                      </a:moveTo>
                      <a:cubicBezTo>
                        <a:pt x="1368825" y="90613"/>
                        <a:pt x="1328890" y="130548"/>
                        <a:pt x="1328890" y="179809"/>
                      </a:cubicBezTo>
                      <a:cubicBezTo>
                        <a:pt x="1328890" y="229070"/>
                        <a:pt x="1368825" y="269005"/>
                        <a:pt x="1418087" y="269005"/>
                      </a:cubicBezTo>
                      <a:cubicBezTo>
                        <a:pt x="1467348" y="269005"/>
                        <a:pt x="1507283" y="229070"/>
                        <a:pt x="1507283" y="179809"/>
                      </a:cubicBezTo>
                      <a:cubicBezTo>
                        <a:pt x="1507283" y="130548"/>
                        <a:pt x="1467348" y="90613"/>
                        <a:pt x="1418087" y="90613"/>
                      </a:cubicBezTo>
                      <a:close/>
                      <a:moveTo>
                        <a:pt x="1410992" y="0"/>
                      </a:moveTo>
                      <a:lnTo>
                        <a:pt x="1418087" y="1314"/>
                      </a:lnTo>
                      <a:lnTo>
                        <a:pt x="1425181" y="0"/>
                      </a:lnTo>
                      <a:cubicBezTo>
                        <a:pt x="1517420" y="0"/>
                        <a:pt x="1593360" y="69015"/>
                        <a:pt x="1600257" y="157982"/>
                      </a:cubicBezTo>
                      <a:lnTo>
                        <a:pt x="1601205" y="158054"/>
                      </a:lnTo>
                      <a:cubicBezTo>
                        <a:pt x="1620423" y="283756"/>
                        <a:pt x="1656230" y="311139"/>
                        <a:pt x="1758778" y="343573"/>
                      </a:cubicBezTo>
                      <a:lnTo>
                        <a:pt x="1763548" y="343573"/>
                      </a:lnTo>
                      <a:lnTo>
                        <a:pt x="1763548" y="345352"/>
                      </a:lnTo>
                      <a:lnTo>
                        <a:pt x="1766378" y="346407"/>
                      </a:lnTo>
                      <a:lnTo>
                        <a:pt x="1763548" y="346396"/>
                      </a:lnTo>
                      <a:lnTo>
                        <a:pt x="1763548" y="601046"/>
                      </a:lnTo>
                      <a:cubicBezTo>
                        <a:pt x="1780538" y="601834"/>
                        <a:pt x="1796627" y="602894"/>
                        <a:pt x="1811667" y="604082"/>
                      </a:cubicBezTo>
                      <a:cubicBezTo>
                        <a:pt x="2018855" y="620443"/>
                        <a:pt x="2151048" y="649389"/>
                        <a:pt x="2242567" y="702246"/>
                      </a:cubicBezTo>
                      <a:cubicBezTo>
                        <a:pt x="2334086" y="755103"/>
                        <a:pt x="2345526" y="818658"/>
                        <a:pt x="2341713" y="891022"/>
                      </a:cubicBezTo>
                      <a:cubicBezTo>
                        <a:pt x="2334143" y="891977"/>
                        <a:pt x="2306971" y="893302"/>
                        <a:pt x="2264420" y="894799"/>
                      </a:cubicBezTo>
                      <a:lnTo>
                        <a:pt x="488893" y="894799"/>
                      </a:lnTo>
                      <a:cubicBezTo>
                        <a:pt x="489646" y="803948"/>
                        <a:pt x="534105" y="727384"/>
                        <a:pt x="618111" y="679593"/>
                      </a:cubicBezTo>
                      <a:cubicBezTo>
                        <a:pt x="703280" y="631140"/>
                        <a:pt x="800513" y="620443"/>
                        <a:pt x="999439" y="607858"/>
                      </a:cubicBezTo>
                      <a:lnTo>
                        <a:pt x="1072626" y="604120"/>
                      </a:lnTo>
                      <a:lnTo>
                        <a:pt x="1072626" y="346396"/>
                      </a:lnTo>
                      <a:lnTo>
                        <a:pt x="1069796" y="346407"/>
                      </a:lnTo>
                      <a:lnTo>
                        <a:pt x="1072626" y="345352"/>
                      </a:lnTo>
                      <a:lnTo>
                        <a:pt x="1072626" y="343573"/>
                      </a:lnTo>
                      <a:lnTo>
                        <a:pt x="1077395" y="343573"/>
                      </a:lnTo>
                      <a:cubicBezTo>
                        <a:pt x="1179943" y="311139"/>
                        <a:pt x="1215751" y="283756"/>
                        <a:pt x="1234968" y="158054"/>
                      </a:cubicBezTo>
                      <a:lnTo>
                        <a:pt x="1235916" y="157982"/>
                      </a:lnTo>
                      <a:cubicBezTo>
                        <a:pt x="1242813" y="69015"/>
                        <a:pt x="1318753" y="0"/>
                        <a:pt x="14109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sz="1836"/>
                </a:p>
              </p:txBody>
            </p:sp>
            <p:sp>
              <p:nvSpPr>
                <p:cNvPr id="70" name="Oval 19"/>
                <p:cNvSpPr/>
                <p:nvPr/>
              </p:nvSpPr>
              <p:spPr>
                <a:xfrm>
                  <a:off x="4704786" y="3368040"/>
                  <a:ext cx="1511096" cy="1511096"/>
                </a:xfrm>
                <a:custGeom>
                  <a:avLst/>
                  <a:gdLst/>
                  <a:ahLst/>
                  <a:cxnLst/>
                  <a:rect l="l" t="t" r="r" b="b"/>
                  <a:pathLst>
                    <a:path w="1511096" h="1511096">
                      <a:moveTo>
                        <a:pt x="1106374" y="341188"/>
                      </a:moveTo>
                      <a:cubicBezTo>
                        <a:pt x="1119487" y="340661"/>
                        <a:pt x="1131244" y="344881"/>
                        <a:pt x="1143001" y="357241"/>
                      </a:cubicBezTo>
                      <a:lnTo>
                        <a:pt x="1238865" y="487471"/>
                      </a:lnTo>
                      <a:cubicBezTo>
                        <a:pt x="1249115" y="509779"/>
                        <a:pt x="1253937" y="532087"/>
                        <a:pt x="1226203" y="559821"/>
                      </a:cubicBezTo>
                      <a:cubicBezTo>
                        <a:pt x="1074871" y="667140"/>
                        <a:pt x="858423" y="886603"/>
                        <a:pt x="674533" y="1153092"/>
                      </a:cubicBezTo>
                      <a:cubicBezTo>
                        <a:pt x="643181" y="1171783"/>
                        <a:pt x="624490" y="1176002"/>
                        <a:pt x="596756" y="1160327"/>
                      </a:cubicBezTo>
                      <a:lnTo>
                        <a:pt x="278415" y="811238"/>
                      </a:lnTo>
                      <a:cubicBezTo>
                        <a:pt x="258520" y="792547"/>
                        <a:pt x="260328" y="763003"/>
                        <a:pt x="278415" y="738887"/>
                      </a:cubicBezTo>
                      <a:cubicBezTo>
                        <a:pt x="308562" y="689448"/>
                        <a:pt x="338707" y="668949"/>
                        <a:pt x="368853" y="633980"/>
                      </a:cubicBezTo>
                      <a:cubicBezTo>
                        <a:pt x="400808" y="614687"/>
                        <a:pt x="423720" y="611672"/>
                        <a:pt x="453865" y="635789"/>
                      </a:cubicBezTo>
                      <a:lnTo>
                        <a:pt x="620271" y="804003"/>
                      </a:lnTo>
                      <a:cubicBezTo>
                        <a:pt x="740251" y="619509"/>
                        <a:pt x="889173" y="463957"/>
                        <a:pt x="1061607" y="353624"/>
                      </a:cubicBezTo>
                      <a:cubicBezTo>
                        <a:pt x="1078790" y="346992"/>
                        <a:pt x="1093260" y="341716"/>
                        <a:pt x="1106374" y="341188"/>
                      </a:cubicBezTo>
                      <a:close/>
                      <a:moveTo>
                        <a:pt x="755548" y="118110"/>
                      </a:moveTo>
                      <a:cubicBezTo>
                        <a:pt x="403501" y="118110"/>
                        <a:pt x="118110" y="403501"/>
                        <a:pt x="118110" y="755548"/>
                      </a:cubicBezTo>
                      <a:cubicBezTo>
                        <a:pt x="118110" y="1107595"/>
                        <a:pt x="403501" y="1392986"/>
                        <a:pt x="755548" y="1392986"/>
                      </a:cubicBezTo>
                      <a:cubicBezTo>
                        <a:pt x="1107595" y="1392986"/>
                        <a:pt x="1392986" y="1107595"/>
                        <a:pt x="1392986" y="755548"/>
                      </a:cubicBezTo>
                      <a:cubicBezTo>
                        <a:pt x="1392986" y="403501"/>
                        <a:pt x="1107595" y="118110"/>
                        <a:pt x="755548" y="118110"/>
                      </a:cubicBezTo>
                      <a:close/>
                      <a:moveTo>
                        <a:pt x="755548" y="0"/>
                      </a:moveTo>
                      <a:cubicBezTo>
                        <a:pt x="1172826" y="0"/>
                        <a:pt x="1511096" y="338270"/>
                        <a:pt x="1511096" y="755548"/>
                      </a:cubicBezTo>
                      <a:cubicBezTo>
                        <a:pt x="1511096" y="1172826"/>
                        <a:pt x="1172826" y="1511096"/>
                        <a:pt x="755548" y="1511096"/>
                      </a:cubicBezTo>
                      <a:cubicBezTo>
                        <a:pt x="338270" y="1511096"/>
                        <a:pt x="0" y="1172826"/>
                        <a:pt x="0" y="755548"/>
                      </a:cubicBezTo>
                      <a:cubicBezTo>
                        <a:pt x="0" y="338270"/>
                        <a:pt x="338270" y="0"/>
                        <a:pt x="75554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sz="1836"/>
                </a:p>
              </p:txBody>
            </p:sp>
          </p:grpSp>
        </p:grpSp>
        <p:grpSp>
          <p:nvGrpSpPr>
            <p:cNvPr id="14" name="Group 13"/>
            <p:cNvGrpSpPr/>
            <p:nvPr/>
          </p:nvGrpSpPr>
          <p:grpSpPr>
            <a:xfrm>
              <a:off x="10938386" y="2866487"/>
              <a:ext cx="795615" cy="795615"/>
              <a:chOff x="10939072" y="3459944"/>
              <a:chExt cx="795728" cy="795728"/>
            </a:xfrm>
          </p:grpSpPr>
          <p:sp>
            <p:nvSpPr>
              <p:cNvPr id="48" name="Oval 47"/>
              <p:cNvSpPr/>
              <p:nvPr/>
            </p:nvSpPr>
            <p:spPr bwMode="auto">
              <a:xfrm>
                <a:off x="10939072" y="3459944"/>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1" name="Freeform 72"/>
              <p:cNvSpPr/>
              <p:nvPr/>
            </p:nvSpPr>
            <p:spPr bwMode="auto">
              <a:xfrm>
                <a:off x="11061308" y="3699819"/>
                <a:ext cx="551257" cy="315978"/>
              </a:xfrm>
              <a:custGeom>
                <a:avLst/>
                <a:gdLst>
                  <a:gd name="connsiteX0" fmla="*/ 2775723 w 3507576"/>
                  <a:gd name="connsiteY0" fmla="*/ 1075848 h 2010525"/>
                  <a:gd name="connsiteX1" fmla="*/ 2907808 w 3507576"/>
                  <a:gd name="connsiteY1" fmla="*/ 1207932 h 2010525"/>
                  <a:gd name="connsiteX2" fmla="*/ 2775723 w 3507576"/>
                  <a:gd name="connsiteY2" fmla="*/ 1340016 h 2010525"/>
                  <a:gd name="connsiteX3" fmla="*/ 2643639 w 3507576"/>
                  <a:gd name="connsiteY3" fmla="*/ 1207932 h 2010525"/>
                  <a:gd name="connsiteX4" fmla="*/ 2775723 w 3507576"/>
                  <a:gd name="connsiteY4" fmla="*/ 1075848 h 2010525"/>
                  <a:gd name="connsiteX5" fmla="*/ 2775723 w 3507576"/>
                  <a:gd name="connsiteY5" fmla="*/ 943763 h 2010525"/>
                  <a:gd name="connsiteX6" fmla="*/ 2511555 w 3507576"/>
                  <a:gd name="connsiteY6" fmla="*/ 1207932 h 2010525"/>
                  <a:gd name="connsiteX7" fmla="*/ 2775723 w 3507576"/>
                  <a:gd name="connsiteY7" fmla="*/ 1472101 h 2010525"/>
                  <a:gd name="connsiteX8" fmla="*/ 3039892 w 3507576"/>
                  <a:gd name="connsiteY8" fmla="*/ 1207932 h 2010525"/>
                  <a:gd name="connsiteX9" fmla="*/ 2775723 w 3507576"/>
                  <a:gd name="connsiteY9" fmla="*/ 943763 h 2010525"/>
                  <a:gd name="connsiteX10" fmla="*/ 2775723 w 3507576"/>
                  <a:gd name="connsiteY10" fmla="*/ 839815 h 2010525"/>
                  <a:gd name="connsiteX11" fmla="*/ 3143840 w 3507576"/>
                  <a:gd name="connsiteY11" fmla="*/ 1207932 h 2010525"/>
                  <a:gd name="connsiteX12" fmla="*/ 2775723 w 3507576"/>
                  <a:gd name="connsiteY12" fmla="*/ 1576049 h 2010525"/>
                  <a:gd name="connsiteX13" fmla="*/ 2407606 w 3507576"/>
                  <a:gd name="connsiteY13" fmla="*/ 1207932 h 2010525"/>
                  <a:gd name="connsiteX14" fmla="*/ 2775723 w 3507576"/>
                  <a:gd name="connsiteY14" fmla="*/ 839815 h 2010525"/>
                  <a:gd name="connsiteX15" fmla="*/ 2775723 w 3507576"/>
                  <a:gd name="connsiteY15" fmla="*/ 591072 h 2010525"/>
                  <a:gd name="connsiteX16" fmla="*/ 2686829 w 3507576"/>
                  <a:gd name="connsiteY16" fmla="*/ 598198 h 2010525"/>
                  <a:gd name="connsiteX17" fmla="*/ 2687556 w 3507576"/>
                  <a:gd name="connsiteY17" fmla="*/ 601873 h 2010525"/>
                  <a:gd name="connsiteX18" fmla="*/ 2394673 w 3507576"/>
                  <a:gd name="connsiteY18" fmla="*/ 723461 h 2010525"/>
                  <a:gd name="connsiteX19" fmla="*/ 2280594 w 3507576"/>
                  <a:gd name="connsiteY19" fmla="*/ 841783 h 2010525"/>
                  <a:gd name="connsiteX20" fmla="*/ 2290838 w 3507576"/>
                  <a:gd name="connsiteY20" fmla="*/ 849913 h 2010525"/>
                  <a:gd name="connsiteX21" fmla="*/ 2164287 w 3507576"/>
                  <a:gd name="connsiteY21" fmla="*/ 1128535 h 2010525"/>
                  <a:gd name="connsiteX22" fmla="*/ 2158863 w 3507576"/>
                  <a:gd name="connsiteY22" fmla="*/ 1207932 h 2010525"/>
                  <a:gd name="connsiteX23" fmla="*/ 2164692 w 3507576"/>
                  <a:gd name="connsiteY23" fmla="*/ 1288328 h 2010525"/>
                  <a:gd name="connsiteX24" fmla="*/ 2282850 w 3507576"/>
                  <a:gd name="connsiteY24" fmla="*/ 1577747 h 2010525"/>
                  <a:gd name="connsiteX25" fmla="*/ 2399741 w 3507576"/>
                  <a:gd name="connsiteY25" fmla="*/ 1695519 h 2010525"/>
                  <a:gd name="connsiteX26" fmla="*/ 2689271 w 3507576"/>
                  <a:gd name="connsiteY26" fmla="*/ 1818173 h 2010525"/>
                  <a:gd name="connsiteX27" fmla="*/ 2775723 w 3507576"/>
                  <a:gd name="connsiteY27" fmla="*/ 1824792 h 2010525"/>
                  <a:gd name="connsiteX28" fmla="*/ 2863899 w 3507576"/>
                  <a:gd name="connsiteY28" fmla="*/ 1817776 h 2010525"/>
                  <a:gd name="connsiteX29" fmla="*/ 3151268 w 3507576"/>
                  <a:gd name="connsiteY29" fmla="*/ 1696521 h 2010525"/>
                  <a:gd name="connsiteX30" fmla="*/ 3267467 w 3507576"/>
                  <a:gd name="connsiteY30" fmla="*/ 1578508 h 2010525"/>
                  <a:gd name="connsiteX31" fmla="*/ 3375102 w 3507576"/>
                  <a:gd name="connsiteY31" fmla="*/ 1288854 h 2010525"/>
                  <a:gd name="connsiteX32" fmla="*/ 3375334 w 3507576"/>
                  <a:gd name="connsiteY32" fmla="*/ 1288908 h 2010525"/>
                  <a:gd name="connsiteX33" fmla="*/ 3387250 w 3507576"/>
                  <a:gd name="connsiteY33" fmla="*/ 1284409 h 2010525"/>
                  <a:gd name="connsiteX34" fmla="*/ 3392583 w 3507576"/>
                  <a:gd name="connsiteY34" fmla="*/ 1207932 h 2010525"/>
                  <a:gd name="connsiteX35" fmla="*/ 3387443 w 3507576"/>
                  <a:gd name="connsiteY35" fmla="*/ 1132051 h 2010525"/>
                  <a:gd name="connsiteX36" fmla="*/ 3268016 w 3507576"/>
                  <a:gd name="connsiteY36" fmla="*/ 837341 h 2010525"/>
                  <a:gd name="connsiteX37" fmla="*/ 3149992 w 3507576"/>
                  <a:gd name="connsiteY37" fmla="*/ 719042 h 2010525"/>
                  <a:gd name="connsiteX38" fmla="*/ 3131906 w 3507576"/>
                  <a:gd name="connsiteY38" fmla="*/ 738610 h 2010525"/>
                  <a:gd name="connsiteX39" fmla="*/ 2864447 w 3507576"/>
                  <a:gd name="connsiteY39" fmla="*/ 598106 h 2010525"/>
                  <a:gd name="connsiteX40" fmla="*/ 2775723 w 3507576"/>
                  <a:gd name="connsiteY40" fmla="*/ 591072 h 2010525"/>
                  <a:gd name="connsiteX41" fmla="*/ 1843795 w 3507576"/>
                  <a:gd name="connsiteY41" fmla="*/ 583016 h 2010525"/>
                  <a:gd name="connsiteX42" fmla="*/ 1931430 w 3507576"/>
                  <a:gd name="connsiteY42" fmla="*/ 670499 h 2010525"/>
                  <a:gd name="connsiteX43" fmla="*/ 1843795 w 3507576"/>
                  <a:gd name="connsiteY43" fmla="*/ 757984 h 2010525"/>
                  <a:gd name="connsiteX44" fmla="*/ 1756159 w 3507576"/>
                  <a:gd name="connsiteY44" fmla="*/ 670499 h 2010525"/>
                  <a:gd name="connsiteX45" fmla="*/ 1843795 w 3507576"/>
                  <a:gd name="connsiteY45" fmla="*/ 583016 h 2010525"/>
                  <a:gd name="connsiteX46" fmla="*/ 1843795 w 3507576"/>
                  <a:gd name="connsiteY46" fmla="*/ 495531 h 2010525"/>
                  <a:gd name="connsiteX47" fmla="*/ 1668524 w 3507576"/>
                  <a:gd name="connsiteY47" fmla="*/ 670499 h 2010525"/>
                  <a:gd name="connsiteX48" fmla="*/ 1843795 w 3507576"/>
                  <a:gd name="connsiteY48" fmla="*/ 845467 h 2010525"/>
                  <a:gd name="connsiteX49" fmla="*/ 2019066 w 3507576"/>
                  <a:gd name="connsiteY49" fmla="*/ 670499 h 2010525"/>
                  <a:gd name="connsiteX50" fmla="*/ 1843795 w 3507576"/>
                  <a:gd name="connsiteY50" fmla="*/ 495531 h 2010525"/>
                  <a:gd name="connsiteX51" fmla="*/ 1843795 w 3507576"/>
                  <a:gd name="connsiteY51" fmla="*/ 426683 h 2010525"/>
                  <a:gd name="connsiteX52" fmla="*/ 2088034 w 3507576"/>
                  <a:gd name="connsiteY52" fmla="*/ 670499 h 2010525"/>
                  <a:gd name="connsiteX53" fmla="*/ 1843795 w 3507576"/>
                  <a:gd name="connsiteY53" fmla="*/ 914316 h 2010525"/>
                  <a:gd name="connsiteX54" fmla="*/ 1599555 w 3507576"/>
                  <a:gd name="connsiteY54" fmla="*/ 670499 h 2010525"/>
                  <a:gd name="connsiteX55" fmla="*/ 1843795 w 3507576"/>
                  <a:gd name="connsiteY55" fmla="*/ 426683 h 2010525"/>
                  <a:gd name="connsiteX56" fmla="*/ 1843795 w 3507576"/>
                  <a:gd name="connsiteY56" fmla="*/ 261932 h 2010525"/>
                  <a:gd name="connsiteX57" fmla="*/ 1784815 w 3507576"/>
                  <a:gd name="connsiteY57" fmla="*/ 266652 h 2010525"/>
                  <a:gd name="connsiteX58" fmla="*/ 1785298 w 3507576"/>
                  <a:gd name="connsiteY58" fmla="*/ 269086 h 2010525"/>
                  <a:gd name="connsiteX59" fmla="*/ 1590974 w 3507576"/>
                  <a:gd name="connsiteY59" fmla="*/ 349618 h 2010525"/>
                  <a:gd name="connsiteX60" fmla="*/ 1515285 w 3507576"/>
                  <a:gd name="connsiteY60" fmla="*/ 427987 h 2010525"/>
                  <a:gd name="connsiteX61" fmla="*/ 1522082 w 3507576"/>
                  <a:gd name="connsiteY61" fmla="*/ 433371 h 2010525"/>
                  <a:gd name="connsiteX62" fmla="*/ 1438118 w 3507576"/>
                  <a:gd name="connsiteY62" fmla="*/ 617912 h 2010525"/>
                  <a:gd name="connsiteX63" fmla="*/ 1434519 w 3507576"/>
                  <a:gd name="connsiteY63" fmla="*/ 670499 h 2010525"/>
                  <a:gd name="connsiteX64" fmla="*/ 1438387 w 3507576"/>
                  <a:gd name="connsiteY64" fmla="*/ 723748 h 2010525"/>
                  <a:gd name="connsiteX65" fmla="*/ 1516782 w 3507576"/>
                  <a:gd name="connsiteY65" fmla="*/ 915440 h 2010525"/>
                  <a:gd name="connsiteX66" fmla="*/ 1594337 w 3507576"/>
                  <a:gd name="connsiteY66" fmla="*/ 993445 h 2010525"/>
                  <a:gd name="connsiteX67" fmla="*/ 1786435 w 3507576"/>
                  <a:gd name="connsiteY67" fmla="*/ 1074682 h 2010525"/>
                  <a:gd name="connsiteX68" fmla="*/ 1843795 w 3507576"/>
                  <a:gd name="connsiteY68" fmla="*/ 1079067 h 2010525"/>
                  <a:gd name="connsiteX69" fmla="*/ 1902298 w 3507576"/>
                  <a:gd name="connsiteY69" fmla="*/ 1074420 h 2010525"/>
                  <a:gd name="connsiteX70" fmla="*/ 2092962 w 3507576"/>
                  <a:gd name="connsiteY70" fmla="*/ 994108 h 2010525"/>
                  <a:gd name="connsiteX71" fmla="*/ 2170058 w 3507576"/>
                  <a:gd name="connsiteY71" fmla="*/ 915945 h 2010525"/>
                  <a:gd name="connsiteX72" fmla="*/ 2241472 w 3507576"/>
                  <a:gd name="connsiteY72" fmla="*/ 724097 h 2010525"/>
                  <a:gd name="connsiteX73" fmla="*/ 2241626 w 3507576"/>
                  <a:gd name="connsiteY73" fmla="*/ 724132 h 2010525"/>
                  <a:gd name="connsiteX74" fmla="*/ 2249532 w 3507576"/>
                  <a:gd name="connsiteY74" fmla="*/ 721153 h 2010525"/>
                  <a:gd name="connsiteX75" fmla="*/ 2253070 w 3507576"/>
                  <a:gd name="connsiteY75" fmla="*/ 670499 h 2010525"/>
                  <a:gd name="connsiteX76" fmla="*/ 2249660 w 3507576"/>
                  <a:gd name="connsiteY76" fmla="*/ 620241 h 2010525"/>
                  <a:gd name="connsiteX77" fmla="*/ 2170422 w 3507576"/>
                  <a:gd name="connsiteY77" fmla="*/ 425045 h 2010525"/>
                  <a:gd name="connsiteX78" fmla="*/ 2092115 w 3507576"/>
                  <a:gd name="connsiteY78" fmla="*/ 346691 h 2010525"/>
                  <a:gd name="connsiteX79" fmla="*/ 2080116 w 3507576"/>
                  <a:gd name="connsiteY79" fmla="*/ 359652 h 2010525"/>
                  <a:gd name="connsiteX80" fmla="*/ 1902662 w 3507576"/>
                  <a:gd name="connsiteY80" fmla="*/ 266591 h 2010525"/>
                  <a:gd name="connsiteX81" fmla="*/ 1843795 w 3507576"/>
                  <a:gd name="connsiteY81" fmla="*/ 261932 h 2010525"/>
                  <a:gd name="connsiteX82" fmla="*/ 1884276 w 3507576"/>
                  <a:gd name="connsiteY82" fmla="*/ 322 h 2010525"/>
                  <a:gd name="connsiteX83" fmla="*/ 2542952 w 3507576"/>
                  <a:gd name="connsiteY83" fmla="*/ 515100 h 2010525"/>
                  <a:gd name="connsiteX84" fmla="*/ 2885852 w 3507576"/>
                  <a:gd name="connsiteY84" fmla="*/ 2010525 h 2010525"/>
                  <a:gd name="connsiteX85" fmla="*/ 428402 w 3507576"/>
                  <a:gd name="connsiteY85" fmla="*/ 2010525 h 2010525"/>
                  <a:gd name="connsiteX86" fmla="*/ 657002 w 3507576"/>
                  <a:gd name="connsiteY86" fmla="*/ 972300 h 2010525"/>
                  <a:gd name="connsiteX87" fmla="*/ 1285652 w 3507576"/>
                  <a:gd name="connsiteY87" fmla="*/ 734175 h 2010525"/>
                  <a:gd name="connsiteX88" fmla="*/ 1704752 w 3507576"/>
                  <a:gd name="connsiteY88" fmla="*/ 19800 h 2010525"/>
                  <a:gd name="connsiteX89" fmla="*/ 1884276 w 3507576"/>
                  <a:gd name="connsiteY89" fmla="*/ 322 h 201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507576" h="2010525">
                    <a:moveTo>
                      <a:pt x="2775723" y="1075848"/>
                    </a:moveTo>
                    <a:cubicBezTo>
                      <a:pt x="2848671" y="1075848"/>
                      <a:pt x="2907808" y="1134984"/>
                      <a:pt x="2907808" y="1207932"/>
                    </a:cubicBezTo>
                    <a:cubicBezTo>
                      <a:pt x="2907808" y="1280880"/>
                      <a:pt x="2848671" y="1340016"/>
                      <a:pt x="2775723" y="1340016"/>
                    </a:cubicBezTo>
                    <a:cubicBezTo>
                      <a:pt x="2702775" y="1340016"/>
                      <a:pt x="2643639" y="1280880"/>
                      <a:pt x="2643639" y="1207932"/>
                    </a:cubicBezTo>
                    <a:cubicBezTo>
                      <a:pt x="2643639" y="1134984"/>
                      <a:pt x="2702775" y="1075848"/>
                      <a:pt x="2775723" y="1075848"/>
                    </a:cubicBezTo>
                    <a:close/>
                    <a:moveTo>
                      <a:pt x="2775723" y="943763"/>
                    </a:moveTo>
                    <a:cubicBezTo>
                      <a:pt x="2629827" y="943763"/>
                      <a:pt x="2511555" y="1062035"/>
                      <a:pt x="2511555" y="1207932"/>
                    </a:cubicBezTo>
                    <a:cubicBezTo>
                      <a:pt x="2511555" y="1353829"/>
                      <a:pt x="2629827" y="1472101"/>
                      <a:pt x="2775723" y="1472101"/>
                    </a:cubicBezTo>
                    <a:cubicBezTo>
                      <a:pt x="2921620" y="1472101"/>
                      <a:pt x="3039892" y="1353829"/>
                      <a:pt x="3039892" y="1207932"/>
                    </a:cubicBezTo>
                    <a:cubicBezTo>
                      <a:pt x="3039892" y="1062035"/>
                      <a:pt x="2921620" y="943763"/>
                      <a:pt x="2775723" y="943763"/>
                    </a:cubicBezTo>
                    <a:close/>
                    <a:moveTo>
                      <a:pt x="2775723" y="839815"/>
                    </a:moveTo>
                    <a:cubicBezTo>
                      <a:pt x="2979029" y="839815"/>
                      <a:pt x="3143840" y="1004626"/>
                      <a:pt x="3143840" y="1207932"/>
                    </a:cubicBezTo>
                    <a:cubicBezTo>
                      <a:pt x="3143840" y="1411238"/>
                      <a:pt x="2979029" y="1576049"/>
                      <a:pt x="2775723" y="1576049"/>
                    </a:cubicBezTo>
                    <a:cubicBezTo>
                      <a:pt x="2572418" y="1576049"/>
                      <a:pt x="2407606" y="1411238"/>
                      <a:pt x="2407606" y="1207932"/>
                    </a:cubicBezTo>
                    <a:cubicBezTo>
                      <a:pt x="2407606" y="1004626"/>
                      <a:pt x="2572418" y="839815"/>
                      <a:pt x="2775723" y="839815"/>
                    </a:cubicBezTo>
                    <a:close/>
                    <a:moveTo>
                      <a:pt x="2775723" y="591072"/>
                    </a:moveTo>
                    <a:cubicBezTo>
                      <a:pt x="2745498" y="591072"/>
                      <a:pt x="2715781" y="593245"/>
                      <a:pt x="2686829" y="598198"/>
                    </a:cubicBezTo>
                    <a:lnTo>
                      <a:pt x="2687556" y="601873"/>
                    </a:lnTo>
                    <a:cubicBezTo>
                      <a:pt x="2694633" y="638861"/>
                      <a:pt x="2598889" y="849780"/>
                      <a:pt x="2394673" y="723461"/>
                    </a:cubicBezTo>
                    <a:cubicBezTo>
                      <a:pt x="2351334" y="757397"/>
                      <a:pt x="2312691" y="797030"/>
                      <a:pt x="2280594" y="841783"/>
                    </a:cubicBezTo>
                    <a:lnTo>
                      <a:pt x="2290838" y="849913"/>
                    </a:lnTo>
                    <a:cubicBezTo>
                      <a:pt x="2319420" y="872898"/>
                      <a:pt x="2380536" y="1084741"/>
                      <a:pt x="2164287" y="1128535"/>
                    </a:cubicBezTo>
                    <a:cubicBezTo>
                      <a:pt x="2160588" y="1154497"/>
                      <a:pt x="2158863" y="1181013"/>
                      <a:pt x="2158863" y="1207932"/>
                    </a:cubicBezTo>
                    <a:cubicBezTo>
                      <a:pt x="2158863" y="1235208"/>
                      <a:pt x="2160634" y="1262070"/>
                      <a:pt x="2164692" y="1288328"/>
                    </a:cubicBezTo>
                    <a:cubicBezTo>
                      <a:pt x="2212707" y="1289318"/>
                      <a:pt x="2399871" y="1384288"/>
                      <a:pt x="2282850" y="1577747"/>
                    </a:cubicBezTo>
                    <a:cubicBezTo>
                      <a:pt x="2316093" y="1622331"/>
                      <a:pt x="2355253" y="1662215"/>
                      <a:pt x="2399741" y="1695519"/>
                    </a:cubicBezTo>
                    <a:cubicBezTo>
                      <a:pt x="2442879" y="1660283"/>
                      <a:pt x="2632891" y="1600342"/>
                      <a:pt x="2689271" y="1818173"/>
                    </a:cubicBezTo>
                    <a:cubicBezTo>
                      <a:pt x="2717461" y="1822740"/>
                      <a:pt x="2746353" y="1824792"/>
                      <a:pt x="2775723" y="1824792"/>
                    </a:cubicBezTo>
                    <a:cubicBezTo>
                      <a:pt x="2805698" y="1824792"/>
                      <a:pt x="2835174" y="1822654"/>
                      <a:pt x="2863899" y="1817776"/>
                    </a:cubicBezTo>
                    <a:cubicBezTo>
                      <a:pt x="2862121" y="1773440"/>
                      <a:pt x="2956373" y="1580212"/>
                      <a:pt x="3151268" y="1696521"/>
                    </a:cubicBezTo>
                    <a:cubicBezTo>
                      <a:pt x="3195356" y="1662829"/>
                      <a:pt x="3234716" y="1623294"/>
                      <a:pt x="3267467" y="1578508"/>
                    </a:cubicBezTo>
                    <a:cubicBezTo>
                      <a:pt x="3228207" y="1524765"/>
                      <a:pt x="3174664" y="1357698"/>
                      <a:pt x="3375102" y="1288854"/>
                    </a:cubicBezTo>
                    <a:lnTo>
                      <a:pt x="3375334" y="1288908"/>
                    </a:lnTo>
                    <a:cubicBezTo>
                      <a:pt x="3378807" y="1287163"/>
                      <a:pt x="3382798" y="1285646"/>
                      <a:pt x="3387250" y="1284409"/>
                    </a:cubicBezTo>
                    <a:cubicBezTo>
                      <a:pt x="3390984" y="1259410"/>
                      <a:pt x="3392583" y="1233858"/>
                      <a:pt x="3392583" y="1207932"/>
                    </a:cubicBezTo>
                    <a:cubicBezTo>
                      <a:pt x="3392583" y="1182220"/>
                      <a:pt x="3391010" y="1156874"/>
                      <a:pt x="3387443" y="1132051"/>
                    </a:cubicBezTo>
                    <a:cubicBezTo>
                      <a:pt x="3347357" y="1137214"/>
                      <a:pt x="3140777" y="1040786"/>
                      <a:pt x="3268016" y="837341"/>
                    </a:cubicBezTo>
                    <a:cubicBezTo>
                      <a:pt x="3234468" y="792495"/>
                      <a:pt x="3194924" y="752422"/>
                      <a:pt x="3149992" y="719042"/>
                    </a:cubicBezTo>
                    <a:lnTo>
                      <a:pt x="3131906" y="738610"/>
                    </a:lnTo>
                    <a:cubicBezTo>
                      <a:pt x="3107095" y="765110"/>
                      <a:pt x="2895399" y="809485"/>
                      <a:pt x="2864447" y="598106"/>
                    </a:cubicBezTo>
                    <a:cubicBezTo>
                      <a:pt x="2835543" y="593237"/>
                      <a:pt x="2805886" y="591072"/>
                      <a:pt x="2775723" y="591072"/>
                    </a:cubicBezTo>
                    <a:close/>
                    <a:moveTo>
                      <a:pt x="1843795" y="583016"/>
                    </a:moveTo>
                    <a:cubicBezTo>
                      <a:pt x="1892194" y="583016"/>
                      <a:pt x="1931430" y="622183"/>
                      <a:pt x="1931430" y="670499"/>
                    </a:cubicBezTo>
                    <a:cubicBezTo>
                      <a:pt x="1931430" y="718815"/>
                      <a:pt x="1892194" y="757984"/>
                      <a:pt x="1843795" y="757984"/>
                    </a:cubicBezTo>
                    <a:cubicBezTo>
                      <a:pt x="1795395" y="757984"/>
                      <a:pt x="1756159" y="718815"/>
                      <a:pt x="1756159" y="670499"/>
                    </a:cubicBezTo>
                    <a:cubicBezTo>
                      <a:pt x="1756159" y="622183"/>
                      <a:pt x="1795395" y="583016"/>
                      <a:pt x="1843795" y="583016"/>
                    </a:cubicBezTo>
                    <a:close/>
                    <a:moveTo>
                      <a:pt x="1843795" y="495531"/>
                    </a:moveTo>
                    <a:cubicBezTo>
                      <a:pt x="1746995" y="495531"/>
                      <a:pt x="1668524" y="573867"/>
                      <a:pt x="1668524" y="670499"/>
                    </a:cubicBezTo>
                    <a:cubicBezTo>
                      <a:pt x="1668524" y="767132"/>
                      <a:pt x="1746995" y="845467"/>
                      <a:pt x="1843795" y="845467"/>
                    </a:cubicBezTo>
                    <a:cubicBezTo>
                      <a:pt x="1940594" y="845467"/>
                      <a:pt x="2019066" y="767132"/>
                      <a:pt x="2019066" y="670499"/>
                    </a:cubicBezTo>
                    <a:cubicBezTo>
                      <a:pt x="2019066" y="573867"/>
                      <a:pt x="1940594" y="495531"/>
                      <a:pt x="1843795" y="495531"/>
                    </a:cubicBezTo>
                    <a:close/>
                    <a:moveTo>
                      <a:pt x="1843795" y="426683"/>
                    </a:moveTo>
                    <a:cubicBezTo>
                      <a:pt x="1978684" y="426683"/>
                      <a:pt x="2088034" y="535843"/>
                      <a:pt x="2088034" y="670499"/>
                    </a:cubicBezTo>
                    <a:cubicBezTo>
                      <a:pt x="2088034" y="805155"/>
                      <a:pt x="1978684" y="914316"/>
                      <a:pt x="1843795" y="914316"/>
                    </a:cubicBezTo>
                    <a:cubicBezTo>
                      <a:pt x="1708905" y="914316"/>
                      <a:pt x="1599555" y="805155"/>
                      <a:pt x="1599555" y="670499"/>
                    </a:cubicBezTo>
                    <a:cubicBezTo>
                      <a:pt x="1599555" y="535843"/>
                      <a:pt x="1708905" y="426683"/>
                      <a:pt x="1843795" y="426683"/>
                    </a:cubicBezTo>
                    <a:close/>
                    <a:moveTo>
                      <a:pt x="1843795" y="261932"/>
                    </a:moveTo>
                    <a:cubicBezTo>
                      <a:pt x="1823741" y="261932"/>
                      <a:pt x="1804024" y="263372"/>
                      <a:pt x="1784815" y="266652"/>
                    </a:cubicBezTo>
                    <a:lnTo>
                      <a:pt x="1785298" y="269086"/>
                    </a:lnTo>
                    <a:cubicBezTo>
                      <a:pt x="1789993" y="293585"/>
                      <a:pt x="1726468" y="433283"/>
                      <a:pt x="1590974" y="349618"/>
                    </a:cubicBezTo>
                    <a:cubicBezTo>
                      <a:pt x="1562220" y="372095"/>
                      <a:pt x="1536581" y="398345"/>
                      <a:pt x="1515285" y="427987"/>
                    </a:cubicBezTo>
                    <a:lnTo>
                      <a:pt x="1522082" y="433371"/>
                    </a:lnTo>
                    <a:cubicBezTo>
                      <a:pt x="1541046" y="448595"/>
                      <a:pt x="1581595" y="588906"/>
                      <a:pt x="1438118" y="617912"/>
                    </a:cubicBezTo>
                    <a:cubicBezTo>
                      <a:pt x="1435663" y="635108"/>
                      <a:pt x="1434519" y="652670"/>
                      <a:pt x="1434519" y="670499"/>
                    </a:cubicBezTo>
                    <a:cubicBezTo>
                      <a:pt x="1434519" y="688565"/>
                      <a:pt x="1435694" y="706357"/>
                      <a:pt x="1438387" y="723748"/>
                    </a:cubicBezTo>
                    <a:cubicBezTo>
                      <a:pt x="1470244" y="724404"/>
                      <a:pt x="1594423" y="787306"/>
                      <a:pt x="1516782" y="915440"/>
                    </a:cubicBezTo>
                    <a:cubicBezTo>
                      <a:pt x="1538838" y="944970"/>
                      <a:pt x="1564820" y="971386"/>
                      <a:pt x="1594337" y="993445"/>
                    </a:cubicBezTo>
                    <a:cubicBezTo>
                      <a:pt x="1622959" y="970107"/>
                      <a:pt x="1749028" y="930406"/>
                      <a:pt x="1786435" y="1074682"/>
                    </a:cubicBezTo>
                    <a:cubicBezTo>
                      <a:pt x="1805139" y="1077707"/>
                      <a:pt x="1824308" y="1079067"/>
                      <a:pt x="1843795" y="1079067"/>
                    </a:cubicBezTo>
                    <a:cubicBezTo>
                      <a:pt x="1863683" y="1079067"/>
                      <a:pt x="1883239" y="1077651"/>
                      <a:pt x="1902298" y="1074420"/>
                    </a:cubicBezTo>
                    <a:cubicBezTo>
                      <a:pt x="1901118" y="1045055"/>
                      <a:pt x="1963653" y="917073"/>
                      <a:pt x="2092962" y="994108"/>
                    </a:cubicBezTo>
                    <a:cubicBezTo>
                      <a:pt x="2122213" y="971793"/>
                      <a:pt x="2148328" y="945608"/>
                      <a:pt x="2170058" y="915945"/>
                    </a:cubicBezTo>
                    <a:cubicBezTo>
                      <a:pt x="2144010" y="880349"/>
                      <a:pt x="2108484" y="769694"/>
                      <a:pt x="2241472" y="724097"/>
                    </a:cubicBezTo>
                    <a:lnTo>
                      <a:pt x="2241626" y="724132"/>
                    </a:lnTo>
                    <a:cubicBezTo>
                      <a:pt x="2243930" y="722977"/>
                      <a:pt x="2246578" y="721972"/>
                      <a:pt x="2249532" y="721153"/>
                    </a:cubicBezTo>
                    <a:cubicBezTo>
                      <a:pt x="2252009" y="704595"/>
                      <a:pt x="2253070" y="687671"/>
                      <a:pt x="2253070" y="670499"/>
                    </a:cubicBezTo>
                    <a:cubicBezTo>
                      <a:pt x="2253070" y="653469"/>
                      <a:pt x="2252026" y="636682"/>
                      <a:pt x="2249660" y="620241"/>
                    </a:cubicBezTo>
                    <a:cubicBezTo>
                      <a:pt x="2223064" y="623661"/>
                      <a:pt x="2086001" y="559793"/>
                      <a:pt x="2170422" y="425045"/>
                    </a:cubicBezTo>
                    <a:cubicBezTo>
                      <a:pt x="2148164" y="395341"/>
                      <a:pt x="2121927" y="368800"/>
                      <a:pt x="2092115" y="346691"/>
                    </a:cubicBezTo>
                    <a:lnTo>
                      <a:pt x="2080116" y="359652"/>
                    </a:lnTo>
                    <a:cubicBezTo>
                      <a:pt x="2063654" y="377203"/>
                      <a:pt x="1923197" y="406595"/>
                      <a:pt x="1902662" y="266591"/>
                    </a:cubicBezTo>
                    <a:cubicBezTo>
                      <a:pt x="1883484" y="263366"/>
                      <a:pt x="1863807" y="261932"/>
                      <a:pt x="1843795" y="261932"/>
                    </a:cubicBezTo>
                    <a:close/>
                    <a:moveTo>
                      <a:pt x="1884276" y="322"/>
                    </a:moveTo>
                    <a:cubicBezTo>
                      <a:pt x="2272780" y="-9792"/>
                      <a:pt x="2454052" y="219230"/>
                      <a:pt x="2542952" y="515100"/>
                    </a:cubicBezTo>
                    <a:cubicBezTo>
                      <a:pt x="3578002" y="205537"/>
                      <a:pt x="3911377" y="1742238"/>
                      <a:pt x="2885852" y="2010525"/>
                    </a:cubicBezTo>
                    <a:lnTo>
                      <a:pt x="428402" y="2010525"/>
                    </a:lnTo>
                    <a:cubicBezTo>
                      <a:pt x="-465345" y="1685337"/>
                      <a:pt x="253777" y="772275"/>
                      <a:pt x="657002" y="972300"/>
                    </a:cubicBezTo>
                    <a:cubicBezTo>
                      <a:pt x="837977" y="511925"/>
                      <a:pt x="1238027" y="746875"/>
                      <a:pt x="1285652" y="734175"/>
                    </a:cubicBezTo>
                    <a:cubicBezTo>
                      <a:pt x="1187227" y="492875"/>
                      <a:pt x="1495202" y="56312"/>
                      <a:pt x="1704752" y="19800"/>
                    </a:cubicBezTo>
                    <a:cubicBezTo>
                      <a:pt x="1769046" y="8092"/>
                      <a:pt x="1828776" y="1767"/>
                      <a:pt x="1884276" y="322"/>
                    </a:cubicBezTo>
                    <a:close/>
                  </a:path>
                </a:pathLst>
              </a:custGeom>
              <a:solidFill>
                <a:srgbClr val="FF8C00"/>
              </a:solidFill>
              <a:ln>
                <a:noFill/>
              </a:ln>
            </p:spPr>
            <p:txBody>
              <a:bodyPr vert="horz" wrap="square" lIns="93247" tIns="46623" rIns="93247" bIns="46623"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836" b="1" dirty="0" err="1"/>
              </a:p>
            </p:txBody>
          </p:sp>
        </p:grpSp>
        <p:grpSp>
          <p:nvGrpSpPr>
            <p:cNvPr id="17" name="Group 16"/>
            <p:cNvGrpSpPr/>
            <p:nvPr/>
          </p:nvGrpSpPr>
          <p:grpSpPr>
            <a:xfrm>
              <a:off x="10938386" y="1943890"/>
              <a:ext cx="795615" cy="795615"/>
              <a:chOff x="10939072" y="2537216"/>
              <a:chExt cx="795728" cy="795728"/>
            </a:xfrm>
          </p:grpSpPr>
          <p:sp>
            <p:nvSpPr>
              <p:cNvPr id="43" name="Oval 42"/>
              <p:cNvSpPr/>
              <p:nvPr/>
            </p:nvSpPr>
            <p:spPr bwMode="auto">
              <a:xfrm>
                <a:off x="10939072" y="2537216"/>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2" name="Freeform 69"/>
              <p:cNvSpPr/>
              <p:nvPr/>
            </p:nvSpPr>
            <p:spPr>
              <a:xfrm flipH="1">
                <a:off x="11178772" y="2716024"/>
                <a:ext cx="316329" cy="438112"/>
              </a:xfrm>
              <a:custGeom>
                <a:avLst/>
                <a:gdLst/>
                <a:ahLst/>
                <a:cxnLst/>
                <a:rect l="l" t="t" r="r" b="b"/>
                <a:pathLst>
                  <a:path w="1581153" h="2189881">
                    <a:moveTo>
                      <a:pt x="883116" y="734711"/>
                    </a:moveTo>
                    <a:cubicBezTo>
                      <a:pt x="862725" y="734711"/>
                      <a:pt x="846194" y="751242"/>
                      <a:pt x="846194" y="771633"/>
                    </a:cubicBezTo>
                    <a:cubicBezTo>
                      <a:pt x="846194" y="792025"/>
                      <a:pt x="862725" y="808556"/>
                      <a:pt x="883116" y="808556"/>
                    </a:cubicBezTo>
                    <a:cubicBezTo>
                      <a:pt x="903508" y="808556"/>
                      <a:pt x="920038" y="792025"/>
                      <a:pt x="920038" y="771633"/>
                    </a:cubicBezTo>
                    <a:cubicBezTo>
                      <a:pt x="920038" y="751242"/>
                      <a:pt x="903508" y="734711"/>
                      <a:pt x="883116" y="734711"/>
                    </a:cubicBezTo>
                    <a:close/>
                    <a:moveTo>
                      <a:pt x="883116" y="712635"/>
                    </a:moveTo>
                    <a:cubicBezTo>
                      <a:pt x="915700" y="712635"/>
                      <a:pt x="942115" y="739049"/>
                      <a:pt x="942115" y="771633"/>
                    </a:cubicBezTo>
                    <a:cubicBezTo>
                      <a:pt x="942115" y="804218"/>
                      <a:pt x="915700" y="830632"/>
                      <a:pt x="883116" y="830632"/>
                    </a:cubicBezTo>
                    <a:cubicBezTo>
                      <a:pt x="850532" y="830632"/>
                      <a:pt x="824118" y="804218"/>
                      <a:pt x="824118" y="771633"/>
                    </a:cubicBezTo>
                    <a:cubicBezTo>
                      <a:pt x="824118" y="739049"/>
                      <a:pt x="850532" y="712635"/>
                      <a:pt x="883116" y="712635"/>
                    </a:cubicBezTo>
                    <a:close/>
                    <a:moveTo>
                      <a:pt x="883116" y="690117"/>
                    </a:moveTo>
                    <a:cubicBezTo>
                      <a:pt x="838096" y="690117"/>
                      <a:pt x="801600" y="726613"/>
                      <a:pt x="801600" y="771633"/>
                    </a:cubicBezTo>
                    <a:cubicBezTo>
                      <a:pt x="801600" y="816654"/>
                      <a:pt x="838096" y="853150"/>
                      <a:pt x="883116" y="853150"/>
                    </a:cubicBezTo>
                    <a:cubicBezTo>
                      <a:pt x="928136" y="853150"/>
                      <a:pt x="964633" y="816654"/>
                      <a:pt x="964633" y="771633"/>
                    </a:cubicBezTo>
                    <a:cubicBezTo>
                      <a:pt x="964633" y="726613"/>
                      <a:pt x="928136" y="690117"/>
                      <a:pt x="883116" y="690117"/>
                    </a:cubicBezTo>
                    <a:close/>
                    <a:moveTo>
                      <a:pt x="846736" y="631719"/>
                    </a:moveTo>
                    <a:cubicBezTo>
                      <a:pt x="848495" y="650106"/>
                      <a:pt x="864156" y="664229"/>
                      <a:pt x="883116" y="664229"/>
                    </a:cubicBezTo>
                    <a:cubicBezTo>
                      <a:pt x="901966" y="664229"/>
                      <a:pt x="917556" y="650269"/>
                      <a:pt x="919434" y="632028"/>
                    </a:cubicBezTo>
                    <a:cubicBezTo>
                      <a:pt x="933117" y="635454"/>
                      <a:pt x="946010" y="640847"/>
                      <a:pt x="957618" y="648200"/>
                    </a:cubicBezTo>
                    <a:cubicBezTo>
                      <a:pt x="945923" y="662280"/>
                      <a:pt x="946837" y="683147"/>
                      <a:pt x="959984" y="696618"/>
                    </a:cubicBezTo>
                    <a:cubicBezTo>
                      <a:pt x="973231" y="710192"/>
                      <a:pt x="994288" y="711531"/>
                      <a:pt x="1008677" y="699936"/>
                    </a:cubicBezTo>
                    <a:cubicBezTo>
                      <a:pt x="1015043" y="710845"/>
                      <a:pt x="1019971" y="722688"/>
                      <a:pt x="1023068" y="735251"/>
                    </a:cubicBezTo>
                    <a:cubicBezTo>
                      <a:pt x="1004666" y="736998"/>
                      <a:pt x="990525" y="752666"/>
                      <a:pt x="990525" y="771638"/>
                    </a:cubicBezTo>
                    <a:cubicBezTo>
                      <a:pt x="990525" y="790600"/>
                      <a:pt x="1004652" y="806263"/>
                      <a:pt x="1023043" y="808020"/>
                    </a:cubicBezTo>
                    <a:cubicBezTo>
                      <a:pt x="1019907" y="820418"/>
                      <a:pt x="1014948" y="832089"/>
                      <a:pt x="1008471" y="842796"/>
                    </a:cubicBezTo>
                    <a:cubicBezTo>
                      <a:pt x="994085" y="831502"/>
                      <a:pt x="973270" y="832980"/>
                      <a:pt x="960164" y="846473"/>
                    </a:cubicBezTo>
                    <a:cubicBezTo>
                      <a:pt x="947023" y="860002"/>
                      <a:pt x="946182" y="880926"/>
                      <a:pt x="957974" y="894985"/>
                    </a:cubicBezTo>
                    <a:cubicBezTo>
                      <a:pt x="946242" y="902441"/>
                      <a:pt x="933311" y="908110"/>
                      <a:pt x="919495" y="911547"/>
                    </a:cubicBezTo>
                    <a:cubicBezTo>
                      <a:pt x="917732" y="893165"/>
                      <a:pt x="902073" y="879047"/>
                      <a:pt x="883116" y="879047"/>
                    </a:cubicBezTo>
                    <a:cubicBezTo>
                      <a:pt x="864266" y="879047"/>
                      <a:pt x="848676" y="893007"/>
                      <a:pt x="846798" y="911248"/>
                    </a:cubicBezTo>
                    <a:cubicBezTo>
                      <a:pt x="833115" y="907823"/>
                      <a:pt x="820222" y="902430"/>
                      <a:pt x="808614" y="895077"/>
                    </a:cubicBezTo>
                    <a:cubicBezTo>
                      <a:pt x="820310" y="880996"/>
                      <a:pt x="819396" y="860129"/>
                      <a:pt x="806249" y="846658"/>
                    </a:cubicBezTo>
                    <a:cubicBezTo>
                      <a:pt x="793001" y="833084"/>
                      <a:pt x="771944" y="831745"/>
                      <a:pt x="757555" y="843340"/>
                    </a:cubicBezTo>
                    <a:cubicBezTo>
                      <a:pt x="751189" y="832430"/>
                      <a:pt x="746262" y="820588"/>
                      <a:pt x="743164" y="808025"/>
                    </a:cubicBezTo>
                    <a:cubicBezTo>
                      <a:pt x="761566" y="806278"/>
                      <a:pt x="775707" y="790610"/>
                      <a:pt x="775707" y="771638"/>
                    </a:cubicBezTo>
                    <a:cubicBezTo>
                      <a:pt x="775707" y="752788"/>
                      <a:pt x="761747" y="737198"/>
                      <a:pt x="743506" y="735320"/>
                    </a:cubicBezTo>
                    <a:cubicBezTo>
                      <a:pt x="746610" y="722921"/>
                      <a:pt x="751330" y="711171"/>
                      <a:pt x="757839" y="700530"/>
                    </a:cubicBezTo>
                    <a:cubicBezTo>
                      <a:pt x="772219" y="711769"/>
                      <a:pt x="792985" y="710273"/>
                      <a:pt x="806069" y="696803"/>
                    </a:cubicBezTo>
                    <a:cubicBezTo>
                      <a:pt x="819234" y="683248"/>
                      <a:pt x="820054" y="662271"/>
                      <a:pt x="808200" y="648208"/>
                    </a:cubicBezTo>
                    <a:cubicBezTo>
                      <a:pt x="819957" y="640798"/>
                      <a:pt x="832906" y="635148"/>
                      <a:pt x="846736" y="631719"/>
                    </a:cubicBezTo>
                    <a:close/>
                    <a:moveTo>
                      <a:pt x="1118281" y="421960"/>
                    </a:moveTo>
                    <a:cubicBezTo>
                      <a:pt x="1085277" y="421960"/>
                      <a:pt x="1058522" y="448715"/>
                      <a:pt x="1058522" y="481719"/>
                    </a:cubicBezTo>
                    <a:cubicBezTo>
                      <a:pt x="1058522" y="514722"/>
                      <a:pt x="1085277" y="541477"/>
                      <a:pt x="1118281" y="541477"/>
                    </a:cubicBezTo>
                    <a:cubicBezTo>
                      <a:pt x="1151285" y="541477"/>
                      <a:pt x="1178040" y="514722"/>
                      <a:pt x="1178040" y="481719"/>
                    </a:cubicBezTo>
                    <a:cubicBezTo>
                      <a:pt x="1178040" y="448715"/>
                      <a:pt x="1151285" y="421960"/>
                      <a:pt x="1118281" y="421960"/>
                    </a:cubicBezTo>
                    <a:close/>
                    <a:moveTo>
                      <a:pt x="1118281" y="386229"/>
                    </a:moveTo>
                    <a:cubicBezTo>
                      <a:pt x="1171019" y="386229"/>
                      <a:pt x="1213770" y="428981"/>
                      <a:pt x="1213770" y="481719"/>
                    </a:cubicBezTo>
                    <a:cubicBezTo>
                      <a:pt x="1213770" y="534456"/>
                      <a:pt x="1171019" y="577208"/>
                      <a:pt x="1118281" y="577208"/>
                    </a:cubicBezTo>
                    <a:cubicBezTo>
                      <a:pt x="1065544" y="577208"/>
                      <a:pt x="1022792" y="534456"/>
                      <a:pt x="1022792" y="481719"/>
                    </a:cubicBezTo>
                    <a:cubicBezTo>
                      <a:pt x="1022792" y="428981"/>
                      <a:pt x="1065544" y="386229"/>
                      <a:pt x="1118281" y="386229"/>
                    </a:cubicBezTo>
                    <a:close/>
                    <a:moveTo>
                      <a:pt x="1118281" y="349784"/>
                    </a:moveTo>
                    <a:cubicBezTo>
                      <a:pt x="1045416" y="349784"/>
                      <a:pt x="986346" y="408853"/>
                      <a:pt x="986346" y="481719"/>
                    </a:cubicBezTo>
                    <a:cubicBezTo>
                      <a:pt x="986346" y="554584"/>
                      <a:pt x="1045416" y="613653"/>
                      <a:pt x="1118281" y="613653"/>
                    </a:cubicBezTo>
                    <a:cubicBezTo>
                      <a:pt x="1191147" y="613653"/>
                      <a:pt x="1250216" y="554584"/>
                      <a:pt x="1250216" y="481719"/>
                    </a:cubicBezTo>
                    <a:cubicBezTo>
                      <a:pt x="1250216" y="408853"/>
                      <a:pt x="1191147" y="349784"/>
                      <a:pt x="1118281" y="349784"/>
                    </a:cubicBezTo>
                    <a:close/>
                    <a:moveTo>
                      <a:pt x="714681" y="341812"/>
                    </a:moveTo>
                    <a:cubicBezTo>
                      <a:pt x="690196" y="341812"/>
                      <a:pt x="670347" y="361661"/>
                      <a:pt x="670347" y="386145"/>
                    </a:cubicBezTo>
                    <a:cubicBezTo>
                      <a:pt x="670347" y="410630"/>
                      <a:pt x="690196" y="430479"/>
                      <a:pt x="714681" y="430479"/>
                    </a:cubicBezTo>
                    <a:cubicBezTo>
                      <a:pt x="739166" y="430479"/>
                      <a:pt x="759014" y="410630"/>
                      <a:pt x="759014" y="386145"/>
                    </a:cubicBezTo>
                    <a:cubicBezTo>
                      <a:pt x="759014" y="361661"/>
                      <a:pt x="739166" y="341812"/>
                      <a:pt x="714681" y="341812"/>
                    </a:cubicBezTo>
                    <a:close/>
                    <a:moveTo>
                      <a:pt x="714681" y="315304"/>
                    </a:moveTo>
                    <a:cubicBezTo>
                      <a:pt x="753806" y="315304"/>
                      <a:pt x="785522" y="347021"/>
                      <a:pt x="785522" y="386145"/>
                    </a:cubicBezTo>
                    <a:cubicBezTo>
                      <a:pt x="785522" y="425270"/>
                      <a:pt x="753806" y="456987"/>
                      <a:pt x="714681" y="456987"/>
                    </a:cubicBezTo>
                    <a:cubicBezTo>
                      <a:pt x="675556" y="456987"/>
                      <a:pt x="643839" y="425270"/>
                      <a:pt x="643839" y="386145"/>
                    </a:cubicBezTo>
                    <a:cubicBezTo>
                      <a:pt x="643839" y="347021"/>
                      <a:pt x="675556" y="315304"/>
                      <a:pt x="714681" y="315304"/>
                    </a:cubicBezTo>
                    <a:close/>
                    <a:moveTo>
                      <a:pt x="714681" y="288265"/>
                    </a:moveTo>
                    <a:cubicBezTo>
                      <a:pt x="660623" y="288265"/>
                      <a:pt x="616801" y="332088"/>
                      <a:pt x="616801" y="386145"/>
                    </a:cubicBezTo>
                    <a:cubicBezTo>
                      <a:pt x="616801" y="440203"/>
                      <a:pt x="660623" y="484025"/>
                      <a:pt x="714681" y="484025"/>
                    </a:cubicBezTo>
                    <a:cubicBezTo>
                      <a:pt x="768738" y="484025"/>
                      <a:pt x="812561" y="440203"/>
                      <a:pt x="812561" y="386145"/>
                    </a:cubicBezTo>
                    <a:cubicBezTo>
                      <a:pt x="812561" y="332088"/>
                      <a:pt x="768738" y="288265"/>
                      <a:pt x="714681" y="288265"/>
                    </a:cubicBezTo>
                    <a:close/>
                    <a:moveTo>
                      <a:pt x="1059399" y="255267"/>
                    </a:moveTo>
                    <a:cubicBezTo>
                      <a:pt x="1062247" y="285026"/>
                      <a:pt x="1087594" y="307885"/>
                      <a:pt x="1118281" y="307885"/>
                    </a:cubicBezTo>
                    <a:cubicBezTo>
                      <a:pt x="1148790" y="307885"/>
                      <a:pt x="1174022" y="285290"/>
                      <a:pt x="1177062" y="255767"/>
                    </a:cubicBezTo>
                    <a:cubicBezTo>
                      <a:pt x="1199208" y="261311"/>
                      <a:pt x="1220076" y="270040"/>
                      <a:pt x="1238863" y="281941"/>
                    </a:cubicBezTo>
                    <a:cubicBezTo>
                      <a:pt x="1219934" y="304731"/>
                      <a:pt x="1221414" y="338503"/>
                      <a:pt x="1242692" y="360306"/>
                    </a:cubicBezTo>
                    <a:cubicBezTo>
                      <a:pt x="1264133" y="382275"/>
                      <a:pt x="1298213" y="384443"/>
                      <a:pt x="1321502" y="365676"/>
                    </a:cubicBezTo>
                    <a:cubicBezTo>
                      <a:pt x="1331806" y="383333"/>
                      <a:pt x="1339781" y="402500"/>
                      <a:pt x="1344794" y="422833"/>
                    </a:cubicBezTo>
                    <a:cubicBezTo>
                      <a:pt x="1315010" y="425660"/>
                      <a:pt x="1292123" y="451020"/>
                      <a:pt x="1292123" y="481726"/>
                    </a:cubicBezTo>
                    <a:cubicBezTo>
                      <a:pt x="1292123" y="512417"/>
                      <a:pt x="1314988" y="537767"/>
                      <a:pt x="1344753" y="540610"/>
                    </a:cubicBezTo>
                    <a:cubicBezTo>
                      <a:pt x="1339677" y="560676"/>
                      <a:pt x="1331652" y="579566"/>
                      <a:pt x="1321169" y="596895"/>
                    </a:cubicBezTo>
                    <a:cubicBezTo>
                      <a:pt x="1297885" y="578615"/>
                      <a:pt x="1264195" y="581008"/>
                      <a:pt x="1242983" y="602847"/>
                    </a:cubicBezTo>
                    <a:cubicBezTo>
                      <a:pt x="1221716" y="624744"/>
                      <a:pt x="1220354" y="658609"/>
                      <a:pt x="1239440" y="681363"/>
                    </a:cubicBezTo>
                    <a:cubicBezTo>
                      <a:pt x="1220450" y="693430"/>
                      <a:pt x="1199521" y="702605"/>
                      <a:pt x="1177160" y="708169"/>
                    </a:cubicBezTo>
                    <a:cubicBezTo>
                      <a:pt x="1174306" y="678418"/>
                      <a:pt x="1148963" y="655567"/>
                      <a:pt x="1118281" y="655567"/>
                    </a:cubicBezTo>
                    <a:cubicBezTo>
                      <a:pt x="1087772" y="655567"/>
                      <a:pt x="1062540" y="678162"/>
                      <a:pt x="1059500" y="707686"/>
                    </a:cubicBezTo>
                    <a:cubicBezTo>
                      <a:pt x="1037355" y="702141"/>
                      <a:pt x="1016486" y="693413"/>
                      <a:pt x="997698" y="681511"/>
                    </a:cubicBezTo>
                    <a:cubicBezTo>
                      <a:pt x="1016628" y="658722"/>
                      <a:pt x="1015149" y="624949"/>
                      <a:pt x="993871" y="603146"/>
                    </a:cubicBezTo>
                    <a:cubicBezTo>
                      <a:pt x="972429" y="581176"/>
                      <a:pt x="938348" y="579009"/>
                      <a:pt x="915060" y="597776"/>
                    </a:cubicBezTo>
                    <a:cubicBezTo>
                      <a:pt x="904757" y="580119"/>
                      <a:pt x="896781" y="560951"/>
                      <a:pt x="891768" y="540619"/>
                    </a:cubicBezTo>
                    <a:cubicBezTo>
                      <a:pt x="921552" y="537791"/>
                      <a:pt x="944439" y="512432"/>
                      <a:pt x="944439" y="481726"/>
                    </a:cubicBezTo>
                    <a:cubicBezTo>
                      <a:pt x="944439" y="451217"/>
                      <a:pt x="921844" y="425985"/>
                      <a:pt x="892322" y="422945"/>
                    </a:cubicBezTo>
                    <a:cubicBezTo>
                      <a:pt x="897345" y="402878"/>
                      <a:pt x="904984" y="383860"/>
                      <a:pt x="915520" y="366638"/>
                    </a:cubicBezTo>
                    <a:cubicBezTo>
                      <a:pt x="938793" y="384828"/>
                      <a:pt x="972404" y="382406"/>
                      <a:pt x="993580" y="360605"/>
                    </a:cubicBezTo>
                    <a:cubicBezTo>
                      <a:pt x="1014887" y="338667"/>
                      <a:pt x="1016215" y="304716"/>
                      <a:pt x="997030" y="281954"/>
                    </a:cubicBezTo>
                    <a:cubicBezTo>
                      <a:pt x="1016058" y="269961"/>
                      <a:pt x="1037015" y="260817"/>
                      <a:pt x="1059399" y="255267"/>
                    </a:cubicBezTo>
                    <a:close/>
                    <a:moveTo>
                      <a:pt x="670997" y="218145"/>
                    </a:moveTo>
                    <a:cubicBezTo>
                      <a:pt x="673110" y="240223"/>
                      <a:pt x="691915" y="257181"/>
                      <a:pt x="714681" y="257181"/>
                    </a:cubicBezTo>
                    <a:cubicBezTo>
                      <a:pt x="737315" y="257181"/>
                      <a:pt x="756034" y="240418"/>
                      <a:pt x="758289" y="218516"/>
                    </a:cubicBezTo>
                    <a:cubicBezTo>
                      <a:pt x="774718" y="222629"/>
                      <a:pt x="790200" y="229105"/>
                      <a:pt x="804138" y="237934"/>
                    </a:cubicBezTo>
                    <a:cubicBezTo>
                      <a:pt x="790095" y="254841"/>
                      <a:pt x="791193" y="279896"/>
                      <a:pt x="806978" y="296071"/>
                    </a:cubicBezTo>
                    <a:cubicBezTo>
                      <a:pt x="822885" y="312370"/>
                      <a:pt x="848169" y="313978"/>
                      <a:pt x="865446" y="300056"/>
                    </a:cubicBezTo>
                    <a:cubicBezTo>
                      <a:pt x="873090" y="313155"/>
                      <a:pt x="879007" y="327375"/>
                      <a:pt x="882726" y="342459"/>
                    </a:cubicBezTo>
                    <a:cubicBezTo>
                      <a:pt x="860630" y="344557"/>
                      <a:pt x="843650" y="363371"/>
                      <a:pt x="843650" y="386151"/>
                    </a:cubicBezTo>
                    <a:cubicBezTo>
                      <a:pt x="843650" y="408920"/>
                      <a:pt x="860614" y="427727"/>
                      <a:pt x="882696" y="429836"/>
                    </a:cubicBezTo>
                    <a:cubicBezTo>
                      <a:pt x="878930" y="444722"/>
                      <a:pt x="872976" y="458737"/>
                      <a:pt x="865199" y="471592"/>
                    </a:cubicBezTo>
                    <a:cubicBezTo>
                      <a:pt x="847926" y="458031"/>
                      <a:pt x="822932" y="459806"/>
                      <a:pt x="807195" y="476008"/>
                    </a:cubicBezTo>
                    <a:cubicBezTo>
                      <a:pt x="791417" y="492253"/>
                      <a:pt x="790406" y="517378"/>
                      <a:pt x="804566" y="534258"/>
                    </a:cubicBezTo>
                    <a:cubicBezTo>
                      <a:pt x="790478" y="543211"/>
                      <a:pt x="774951" y="550017"/>
                      <a:pt x="758362" y="554145"/>
                    </a:cubicBezTo>
                    <a:cubicBezTo>
                      <a:pt x="756245" y="532073"/>
                      <a:pt x="737443" y="515121"/>
                      <a:pt x="714681" y="515121"/>
                    </a:cubicBezTo>
                    <a:cubicBezTo>
                      <a:pt x="692046" y="515121"/>
                      <a:pt x="673328" y="531884"/>
                      <a:pt x="671072" y="553786"/>
                    </a:cubicBezTo>
                    <a:cubicBezTo>
                      <a:pt x="654643" y="549673"/>
                      <a:pt x="639161" y="543198"/>
                      <a:pt x="625223" y="534368"/>
                    </a:cubicBezTo>
                    <a:cubicBezTo>
                      <a:pt x="639266" y="517461"/>
                      <a:pt x="638169" y="492406"/>
                      <a:pt x="622383" y="476230"/>
                    </a:cubicBezTo>
                    <a:cubicBezTo>
                      <a:pt x="606476" y="459931"/>
                      <a:pt x="581192" y="458323"/>
                      <a:pt x="563915" y="472246"/>
                    </a:cubicBezTo>
                    <a:cubicBezTo>
                      <a:pt x="556271" y="459147"/>
                      <a:pt x="550354" y="444927"/>
                      <a:pt x="546635" y="429843"/>
                    </a:cubicBezTo>
                    <a:cubicBezTo>
                      <a:pt x="568731" y="427745"/>
                      <a:pt x="585711" y="408931"/>
                      <a:pt x="585711" y="386151"/>
                    </a:cubicBezTo>
                    <a:cubicBezTo>
                      <a:pt x="585711" y="363517"/>
                      <a:pt x="568948" y="344798"/>
                      <a:pt x="547046" y="342542"/>
                    </a:cubicBezTo>
                    <a:cubicBezTo>
                      <a:pt x="550773" y="327655"/>
                      <a:pt x="556440" y="313546"/>
                      <a:pt x="564256" y="300769"/>
                    </a:cubicBezTo>
                    <a:cubicBezTo>
                      <a:pt x="581522" y="314264"/>
                      <a:pt x="606457" y="312467"/>
                      <a:pt x="622167" y="296293"/>
                    </a:cubicBezTo>
                    <a:cubicBezTo>
                      <a:pt x="637975" y="280018"/>
                      <a:pt x="638959" y="254830"/>
                      <a:pt x="624727" y="237944"/>
                    </a:cubicBezTo>
                    <a:cubicBezTo>
                      <a:pt x="638843" y="229046"/>
                      <a:pt x="654391" y="222263"/>
                      <a:pt x="670997" y="218145"/>
                    </a:cubicBezTo>
                    <a:close/>
                    <a:moveTo>
                      <a:pt x="888599" y="51"/>
                    </a:moveTo>
                    <a:cubicBezTo>
                      <a:pt x="549309" y="4932"/>
                      <a:pt x="279179" y="203462"/>
                      <a:pt x="214901" y="405245"/>
                    </a:cubicBezTo>
                    <a:cubicBezTo>
                      <a:pt x="150623" y="607028"/>
                      <a:pt x="216528" y="436977"/>
                      <a:pt x="122145" y="683511"/>
                    </a:cubicBezTo>
                    <a:cubicBezTo>
                      <a:pt x="110754" y="788471"/>
                      <a:pt x="186423" y="773825"/>
                      <a:pt x="166082" y="849494"/>
                    </a:cubicBezTo>
                    <a:cubicBezTo>
                      <a:pt x="145741" y="925163"/>
                      <a:pt x="4167" y="1076501"/>
                      <a:pt x="99" y="1137524"/>
                    </a:cubicBezTo>
                    <a:cubicBezTo>
                      <a:pt x="-3970" y="1198547"/>
                      <a:pt x="118891" y="1183088"/>
                      <a:pt x="141673" y="1215634"/>
                    </a:cubicBezTo>
                    <a:cubicBezTo>
                      <a:pt x="164455" y="1248179"/>
                      <a:pt x="132723" y="1307575"/>
                      <a:pt x="136791" y="1332798"/>
                    </a:cubicBezTo>
                    <a:cubicBezTo>
                      <a:pt x="140859" y="1358021"/>
                      <a:pt x="163641" y="1357207"/>
                      <a:pt x="166082" y="1366971"/>
                    </a:cubicBezTo>
                    <a:cubicBezTo>
                      <a:pt x="168523" y="1376735"/>
                      <a:pt x="140859" y="1375108"/>
                      <a:pt x="151436" y="1391380"/>
                    </a:cubicBezTo>
                    <a:cubicBezTo>
                      <a:pt x="162014" y="1407653"/>
                      <a:pt x="213274" y="1415790"/>
                      <a:pt x="229546" y="1464608"/>
                    </a:cubicBezTo>
                    <a:cubicBezTo>
                      <a:pt x="245819" y="1513427"/>
                      <a:pt x="113195" y="1633032"/>
                      <a:pt x="249074" y="1684292"/>
                    </a:cubicBezTo>
                    <a:cubicBezTo>
                      <a:pt x="384952" y="1735552"/>
                      <a:pt x="562327" y="1630592"/>
                      <a:pt x="605450" y="1713583"/>
                    </a:cubicBezTo>
                    <a:cubicBezTo>
                      <a:pt x="648573" y="1796575"/>
                      <a:pt x="702274" y="1941403"/>
                      <a:pt x="507813" y="2182242"/>
                    </a:cubicBezTo>
                    <a:cubicBezTo>
                      <a:pt x="786893" y="2178987"/>
                      <a:pt x="1326340" y="2200955"/>
                      <a:pt x="1562296" y="2182242"/>
                    </a:cubicBezTo>
                    <a:cubicBezTo>
                      <a:pt x="1505341" y="2007308"/>
                      <a:pt x="1320644" y="1838884"/>
                      <a:pt x="1323085" y="1601300"/>
                    </a:cubicBezTo>
                    <a:cubicBezTo>
                      <a:pt x="1325526" y="1363716"/>
                      <a:pt x="1527310" y="1165188"/>
                      <a:pt x="1576942" y="756739"/>
                    </a:cubicBezTo>
                    <a:cubicBezTo>
                      <a:pt x="1626574" y="348290"/>
                      <a:pt x="1227888" y="-4832"/>
                      <a:pt x="888599" y="51"/>
                    </a:cubicBezTo>
                    <a:close/>
                  </a:path>
                </a:pathLst>
              </a:custGeom>
              <a:solidFill>
                <a:schemeClr val="accent1"/>
              </a:solidFill>
              <a:ln w="9525">
                <a:noFill/>
                <a:round/>
                <a:headEnd/>
                <a:tailEnd/>
              </a:ln>
            </p:spPr>
            <p:txBody>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836" dirty="0" err="1">
                  <a:ln>
                    <a:solidFill>
                      <a:schemeClr val="tx1">
                        <a:alpha val="0"/>
                      </a:schemeClr>
                    </a:solidFill>
                  </a:ln>
                </a:endParaRPr>
              </a:p>
            </p:txBody>
          </p:sp>
        </p:grpSp>
        <p:grpSp>
          <p:nvGrpSpPr>
            <p:cNvPr id="11" name="Group 10"/>
            <p:cNvGrpSpPr/>
            <p:nvPr/>
          </p:nvGrpSpPr>
          <p:grpSpPr>
            <a:xfrm>
              <a:off x="10938386" y="3778103"/>
              <a:ext cx="795615" cy="795615"/>
              <a:chOff x="10939072" y="4371689"/>
              <a:chExt cx="795728" cy="795728"/>
            </a:xfrm>
          </p:grpSpPr>
          <p:sp>
            <p:nvSpPr>
              <p:cNvPr id="52" name="Oval 51"/>
              <p:cNvSpPr/>
              <p:nvPr/>
            </p:nvSpPr>
            <p:spPr bwMode="auto">
              <a:xfrm>
                <a:off x="10939072" y="4371689"/>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3" name="Freeform 44"/>
              <p:cNvSpPr/>
              <p:nvPr/>
            </p:nvSpPr>
            <p:spPr bwMode="auto">
              <a:xfrm rot="5400000">
                <a:off x="11130879" y="4563495"/>
                <a:ext cx="412115" cy="412116"/>
              </a:xfrm>
              <a:custGeom>
                <a:avLst/>
                <a:gdLst>
                  <a:gd name="connsiteX0" fmla="*/ 957973 w 1331242"/>
                  <a:gd name="connsiteY0" fmla="*/ 1077380 h 1331244"/>
                  <a:gd name="connsiteX1" fmla="*/ 957973 w 1331242"/>
                  <a:gd name="connsiteY1" fmla="*/ 253865 h 1331244"/>
                  <a:gd name="connsiteX2" fmla="*/ 970078 w 1331242"/>
                  <a:gd name="connsiteY2" fmla="*/ 241760 h 1331244"/>
                  <a:gd name="connsiteX3" fmla="*/ 1018497 w 1331242"/>
                  <a:gd name="connsiteY3" fmla="*/ 241760 h 1331244"/>
                  <a:gd name="connsiteX4" fmla="*/ 1030602 w 1331242"/>
                  <a:gd name="connsiteY4" fmla="*/ 253865 h 1331244"/>
                  <a:gd name="connsiteX5" fmla="*/ 1030602 w 1331242"/>
                  <a:gd name="connsiteY5" fmla="*/ 1077380 h 1331244"/>
                  <a:gd name="connsiteX6" fmla="*/ 1018497 w 1331242"/>
                  <a:gd name="connsiteY6" fmla="*/ 1089485 h 1331244"/>
                  <a:gd name="connsiteX7" fmla="*/ 970078 w 1331242"/>
                  <a:gd name="connsiteY7" fmla="*/ 1089485 h 1331244"/>
                  <a:gd name="connsiteX8" fmla="*/ 957973 w 1331242"/>
                  <a:gd name="connsiteY8" fmla="*/ 1077380 h 1331244"/>
                  <a:gd name="connsiteX9" fmla="*/ 729178 w 1331242"/>
                  <a:gd name="connsiteY9" fmla="*/ 1044350 h 1331244"/>
                  <a:gd name="connsiteX10" fmla="*/ 729178 w 1331242"/>
                  <a:gd name="connsiteY10" fmla="*/ 995931 h 1331244"/>
                  <a:gd name="connsiteX11" fmla="*/ 741283 w 1331242"/>
                  <a:gd name="connsiteY11" fmla="*/ 983826 h 1331244"/>
                  <a:gd name="connsiteX12" fmla="*/ 899953 w 1331242"/>
                  <a:gd name="connsiteY12" fmla="*/ 983826 h 1331244"/>
                  <a:gd name="connsiteX13" fmla="*/ 912058 w 1331242"/>
                  <a:gd name="connsiteY13" fmla="*/ 995931 h 1331244"/>
                  <a:gd name="connsiteX14" fmla="*/ 912058 w 1331242"/>
                  <a:gd name="connsiteY14" fmla="*/ 1044350 h 1331244"/>
                  <a:gd name="connsiteX15" fmla="*/ 899953 w 1331242"/>
                  <a:gd name="connsiteY15" fmla="*/ 1056455 h 1331244"/>
                  <a:gd name="connsiteX16" fmla="*/ 741283 w 1331242"/>
                  <a:gd name="connsiteY16" fmla="*/ 1056455 h 1331244"/>
                  <a:gd name="connsiteX17" fmla="*/ 729178 w 1331242"/>
                  <a:gd name="connsiteY17" fmla="*/ 1044350 h 1331244"/>
                  <a:gd name="connsiteX18" fmla="*/ 678619 w 1331242"/>
                  <a:gd name="connsiteY18" fmla="*/ 876705 h 1331244"/>
                  <a:gd name="connsiteX19" fmla="*/ 678619 w 1331242"/>
                  <a:gd name="connsiteY19" fmla="*/ 828286 h 1331244"/>
                  <a:gd name="connsiteX20" fmla="*/ 690724 w 1331242"/>
                  <a:gd name="connsiteY20" fmla="*/ 816181 h 1331244"/>
                  <a:gd name="connsiteX21" fmla="*/ 899953 w 1331242"/>
                  <a:gd name="connsiteY21" fmla="*/ 816181 h 1331244"/>
                  <a:gd name="connsiteX22" fmla="*/ 912058 w 1331242"/>
                  <a:gd name="connsiteY22" fmla="*/ 828286 h 1331244"/>
                  <a:gd name="connsiteX23" fmla="*/ 912058 w 1331242"/>
                  <a:gd name="connsiteY23" fmla="*/ 876705 h 1331244"/>
                  <a:gd name="connsiteX24" fmla="*/ 899953 w 1331242"/>
                  <a:gd name="connsiteY24" fmla="*/ 888810 h 1331244"/>
                  <a:gd name="connsiteX25" fmla="*/ 690724 w 1331242"/>
                  <a:gd name="connsiteY25" fmla="*/ 888810 h 1331244"/>
                  <a:gd name="connsiteX26" fmla="*/ 678619 w 1331242"/>
                  <a:gd name="connsiteY26" fmla="*/ 876705 h 1331244"/>
                  <a:gd name="connsiteX27" fmla="*/ 604801 w 1331242"/>
                  <a:gd name="connsiteY27" fmla="*/ 709060 h 1331244"/>
                  <a:gd name="connsiteX28" fmla="*/ 604801 w 1331242"/>
                  <a:gd name="connsiteY28" fmla="*/ 660641 h 1331244"/>
                  <a:gd name="connsiteX29" fmla="*/ 616906 w 1331242"/>
                  <a:gd name="connsiteY29" fmla="*/ 648536 h 1331244"/>
                  <a:gd name="connsiteX30" fmla="*/ 899953 w 1331242"/>
                  <a:gd name="connsiteY30" fmla="*/ 648536 h 1331244"/>
                  <a:gd name="connsiteX31" fmla="*/ 912058 w 1331242"/>
                  <a:gd name="connsiteY31" fmla="*/ 660641 h 1331244"/>
                  <a:gd name="connsiteX32" fmla="*/ 912058 w 1331242"/>
                  <a:gd name="connsiteY32" fmla="*/ 709060 h 1331244"/>
                  <a:gd name="connsiteX33" fmla="*/ 899953 w 1331242"/>
                  <a:gd name="connsiteY33" fmla="*/ 721165 h 1331244"/>
                  <a:gd name="connsiteX34" fmla="*/ 616906 w 1331242"/>
                  <a:gd name="connsiteY34" fmla="*/ 721165 h 1331244"/>
                  <a:gd name="connsiteX35" fmla="*/ 604801 w 1331242"/>
                  <a:gd name="connsiteY35" fmla="*/ 709060 h 1331244"/>
                  <a:gd name="connsiteX36" fmla="*/ 566701 w 1331242"/>
                  <a:gd name="connsiteY36" fmla="*/ 541415 h 1331244"/>
                  <a:gd name="connsiteX37" fmla="*/ 566701 w 1331242"/>
                  <a:gd name="connsiteY37" fmla="*/ 492996 h 1331244"/>
                  <a:gd name="connsiteX38" fmla="*/ 578806 w 1331242"/>
                  <a:gd name="connsiteY38" fmla="*/ 480891 h 1331244"/>
                  <a:gd name="connsiteX39" fmla="*/ 899953 w 1331242"/>
                  <a:gd name="connsiteY39" fmla="*/ 480891 h 1331244"/>
                  <a:gd name="connsiteX40" fmla="*/ 912058 w 1331242"/>
                  <a:gd name="connsiteY40" fmla="*/ 492996 h 1331244"/>
                  <a:gd name="connsiteX41" fmla="*/ 912058 w 1331242"/>
                  <a:gd name="connsiteY41" fmla="*/ 541415 h 1331244"/>
                  <a:gd name="connsiteX42" fmla="*/ 899953 w 1331242"/>
                  <a:gd name="connsiteY42" fmla="*/ 553520 h 1331244"/>
                  <a:gd name="connsiteX43" fmla="*/ 578806 w 1331242"/>
                  <a:gd name="connsiteY43" fmla="*/ 553520 h 1331244"/>
                  <a:gd name="connsiteX44" fmla="*/ 566701 w 1331242"/>
                  <a:gd name="connsiteY44" fmla="*/ 541415 h 1331244"/>
                  <a:gd name="connsiteX45" fmla="*/ 314272 w 1331242"/>
                  <a:gd name="connsiteY45" fmla="*/ 331160 h 1331244"/>
                  <a:gd name="connsiteX46" fmla="*/ 468407 w 1331242"/>
                  <a:gd name="connsiteY46" fmla="*/ 241761 h 1331244"/>
                  <a:gd name="connsiteX47" fmla="*/ 468407 w 1331242"/>
                  <a:gd name="connsiteY47" fmla="*/ 294845 h 1331244"/>
                  <a:gd name="connsiteX48" fmla="*/ 899952 w 1331242"/>
                  <a:gd name="connsiteY48" fmla="*/ 294845 h 1331244"/>
                  <a:gd name="connsiteX49" fmla="*/ 912057 w 1331242"/>
                  <a:gd name="connsiteY49" fmla="*/ 306950 h 1331244"/>
                  <a:gd name="connsiteX50" fmla="*/ 912057 w 1331242"/>
                  <a:gd name="connsiteY50" fmla="*/ 355369 h 1331244"/>
                  <a:gd name="connsiteX51" fmla="*/ 899952 w 1331242"/>
                  <a:gd name="connsiteY51" fmla="*/ 367474 h 1331244"/>
                  <a:gd name="connsiteX52" fmla="*/ 468407 w 1331242"/>
                  <a:gd name="connsiteY52" fmla="*/ 367474 h 1331244"/>
                  <a:gd name="connsiteX53" fmla="*/ 468407 w 1331242"/>
                  <a:gd name="connsiteY53" fmla="*/ 420558 h 1331244"/>
                  <a:gd name="connsiteX54" fmla="*/ 95477 w 1331242"/>
                  <a:gd name="connsiteY54" fmla="*/ 665622 h 1331244"/>
                  <a:gd name="connsiteX55" fmla="*/ 665621 w 1331242"/>
                  <a:gd name="connsiteY55" fmla="*/ 1235767 h 1331244"/>
                  <a:gd name="connsiteX56" fmla="*/ 1235765 w 1331242"/>
                  <a:gd name="connsiteY56" fmla="*/ 665622 h 1331244"/>
                  <a:gd name="connsiteX57" fmla="*/ 665621 w 1331242"/>
                  <a:gd name="connsiteY57" fmla="*/ 95477 h 1331244"/>
                  <a:gd name="connsiteX58" fmla="*/ 95477 w 1331242"/>
                  <a:gd name="connsiteY58" fmla="*/ 665622 h 1331244"/>
                  <a:gd name="connsiteX59" fmla="*/ 0 w 1331242"/>
                  <a:gd name="connsiteY59" fmla="*/ 665622 h 1331244"/>
                  <a:gd name="connsiteX60" fmla="*/ 665621 w 1331242"/>
                  <a:gd name="connsiteY60" fmla="*/ 0 h 1331244"/>
                  <a:gd name="connsiteX61" fmla="*/ 1331242 w 1331242"/>
                  <a:gd name="connsiteY61" fmla="*/ 665622 h 1331244"/>
                  <a:gd name="connsiteX62" fmla="*/ 665621 w 1331242"/>
                  <a:gd name="connsiteY62" fmla="*/ 1331244 h 1331244"/>
                  <a:gd name="connsiteX63" fmla="*/ 0 w 1331242"/>
                  <a:gd name="connsiteY63" fmla="*/ 665622 h 133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331242" h="1331244">
                    <a:moveTo>
                      <a:pt x="957973" y="1077380"/>
                    </a:moveTo>
                    <a:lnTo>
                      <a:pt x="957973" y="253865"/>
                    </a:lnTo>
                    <a:cubicBezTo>
                      <a:pt x="957973" y="247180"/>
                      <a:pt x="963393" y="241760"/>
                      <a:pt x="970078" y="241760"/>
                    </a:cubicBezTo>
                    <a:lnTo>
                      <a:pt x="1018497" y="241760"/>
                    </a:lnTo>
                    <a:cubicBezTo>
                      <a:pt x="1025182" y="241760"/>
                      <a:pt x="1030602" y="247180"/>
                      <a:pt x="1030602" y="253865"/>
                    </a:cubicBezTo>
                    <a:lnTo>
                      <a:pt x="1030602" y="1077380"/>
                    </a:lnTo>
                    <a:cubicBezTo>
                      <a:pt x="1030602" y="1084065"/>
                      <a:pt x="1025182" y="1089485"/>
                      <a:pt x="1018497" y="1089485"/>
                    </a:cubicBezTo>
                    <a:lnTo>
                      <a:pt x="970078" y="1089485"/>
                    </a:lnTo>
                    <a:cubicBezTo>
                      <a:pt x="963393" y="1089485"/>
                      <a:pt x="957973" y="1084065"/>
                      <a:pt x="957973" y="1077380"/>
                    </a:cubicBezTo>
                    <a:close/>
                    <a:moveTo>
                      <a:pt x="729178" y="1044350"/>
                    </a:moveTo>
                    <a:lnTo>
                      <a:pt x="729178" y="995931"/>
                    </a:lnTo>
                    <a:cubicBezTo>
                      <a:pt x="729178" y="989246"/>
                      <a:pt x="734598" y="983826"/>
                      <a:pt x="741283" y="983826"/>
                    </a:cubicBezTo>
                    <a:lnTo>
                      <a:pt x="899953" y="983826"/>
                    </a:lnTo>
                    <a:cubicBezTo>
                      <a:pt x="906638" y="983826"/>
                      <a:pt x="912058" y="989246"/>
                      <a:pt x="912058" y="995931"/>
                    </a:cubicBezTo>
                    <a:lnTo>
                      <a:pt x="912058" y="1044350"/>
                    </a:lnTo>
                    <a:cubicBezTo>
                      <a:pt x="912058" y="1051035"/>
                      <a:pt x="906638" y="1056455"/>
                      <a:pt x="899953" y="1056455"/>
                    </a:cubicBezTo>
                    <a:lnTo>
                      <a:pt x="741283" y="1056455"/>
                    </a:lnTo>
                    <a:cubicBezTo>
                      <a:pt x="734598" y="1056455"/>
                      <a:pt x="729178" y="1051035"/>
                      <a:pt x="729178" y="1044350"/>
                    </a:cubicBezTo>
                    <a:close/>
                    <a:moveTo>
                      <a:pt x="678619" y="876705"/>
                    </a:moveTo>
                    <a:lnTo>
                      <a:pt x="678619" y="828286"/>
                    </a:lnTo>
                    <a:cubicBezTo>
                      <a:pt x="678619" y="821601"/>
                      <a:pt x="684039" y="816181"/>
                      <a:pt x="690724" y="816181"/>
                    </a:cubicBezTo>
                    <a:lnTo>
                      <a:pt x="899953" y="816181"/>
                    </a:lnTo>
                    <a:cubicBezTo>
                      <a:pt x="906638" y="816181"/>
                      <a:pt x="912058" y="821601"/>
                      <a:pt x="912058" y="828286"/>
                    </a:cubicBezTo>
                    <a:lnTo>
                      <a:pt x="912058" y="876705"/>
                    </a:lnTo>
                    <a:cubicBezTo>
                      <a:pt x="912058" y="883390"/>
                      <a:pt x="906638" y="888810"/>
                      <a:pt x="899953" y="888810"/>
                    </a:cubicBezTo>
                    <a:lnTo>
                      <a:pt x="690724" y="888810"/>
                    </a:lnTo>
                    <a:cubicBezTo>
                      <a:pt x="684039" y="888810"/>
                      <a:pt x="678619" y="883390"/>
                      <a:pt x="678619" y="876705"/>
                    </a:cubicBezTo>
                    <a:close/>
                    <a:moveTo>
                      <a:pt x="604801" y="709060"/>
                    </a:moveTo>
                    <a:lnTo>
                      <a:pt x="604801" y="660641"/>
                    </a:lnTo>
                    <a:cubicBezTo>
                      <a:pt x="604801" y="653956"/>
                      <a:pt x="610221" y="648536"/>
                      <a:pt x="616906" y="648536"/>
                    </a:cubicBezTo>
                    <a:lnTo>
                      <a:pt x="899953" y="648536"/>
                    </a:lnTo>
                    <a:cubicBezTo>
                      <a:pt x="906638" y="648536"/>
                      <a:pt x="912058" y="653956"/>
                      <a:pt x="912058" y="660641"/>
                    </a:cubicBezTo>
                    <a:lnTo>
                      <a:pt x="912058" y="709060"/>
                    </a:lnTo>
                    <a:cubicBezTo>
                      <a:pt x="912058" y="715745"/>
                      <a:pt x="906638" y="721165"/>
                      <a:pt x="899953" y="721165"/>
                    </a:cubicBezTo>
                    <a:lnTo>
                      <a:pt x="616906" y="721165"/>
                    </a:lnTo>
                    <a:cubicBezTo>
                      <a:pt x="610221" y="721165"/>
                      <a:pt x="604801" y="715745"/>
                      <a:pt x="604801" y="709060"/>
                    </a:cubicBezTo>
                    <a:close/>
                    <a:moveTo>
                      <a:pt x="566701" y="541415"/>
                    </a:moveTo>
                    <a:lnTo>
                      <a:pt x="566701" y="492996"/>
                    </a:lnTo>
                    <a:cubicBezTo>
                      <a:pt x="566701" y="486311"/>
                      <a:pt x="572121" y="480891"/>
                      <a:pt x="578806" y="480891"/>
                    </a:cubicBezTo>
                    <a:lnTo>
                      <a:pt x="899953" y="480891"/>
                    </a:lnTo>
                    <a:cubicBezTo>
                      <a:pt x="906638" y="480891"/>
                      <a:pt x="912058" y="486311"/>
                      <a:pt x="912058" y="492996"/>
                    </a:cubicBezTo>
                    <a:lnTo>
                      <a:pt x="912058" y="541415"/>
                    </a:lnTo>
                    <a:cubicBezTo>
                      <a:pt x="912058" y="548100"/>
                      <a:pt x="906638" y="553520"/>
                      <a:pt x="899953" y="553520"/>
                    </a:cubicBezTo>
                    <a:lnTo>
                      <a:pt x="578806" y="553520"/>
                    </a:lnTo>
                    <a:cubicBezTo>
                      <a:pt x="572121" y="553520"/>
                      <a:pt x="566701" y="548100"/>
                      <a:pt x="566701" y="541415"/>
                    </a:cubicBezTo>
                    <a:close/>
                    <a:moveTo>
                      <a:pt x="314272" y="331160"/>
                    </a:moveTo>
                    <a:lnTo>
                      <a:pt x="468407" y="241761"/>
                    </a:lnTo>
                    <a:lnTo>
                      <a:pt x="468407" y="294845"/>
                    </a:lnTo>
                    <a:lnTo>
                      <a:pt x="899952" y="294845"/>
                    </a:lnTo>
                    <a:cubicBezTo>
                      <a:pt x="906637" y="294845"/>
                      <a:pt x="912057" y="300265"/>
                      <a:pt x="912057" y="306950"/>
                    </a:cubicBezTo>
                    <a:lnTo>
                      <a:pt x="912057" y="355369"/>
                    </a:lnTo>
                    <a:cubicBezTo>
                      <a:pt x="912057" y="362054"/>
                      <a:pt x="906637" y="367474"/>
                      <a:pt x="899952" y="367474"/>
                    </a:cubicBezTo>
                    <a:lnTo>
                      <a:pt x="468407" y="367474"/>
                    </a:lnTo>
                    <a:lnTo>
                      <a:pt x="468407" y="420558"/>
                    </a:lnTo>
                    <a:close/>
                    <a:moveTo>
                      <a:pt x="95477" y="665622"/>
                    </a:moveTo>
                    <a:cubicBezTo>
                      <a:pt x="95477" y="980504"/>
                      <a:pt x="350739" y="1235767"/>
                      <a:pt x="665621" y="1235767"/>
                    </a:cubicBezTo>
                    <a:cubicBezTo>
                      <a:pt x="980503" y="1235767"/>
                      <a:pt x="1235765" y="980504"/>
                      <a:pt x="1235765" y="665622"/>
                    </a:cubicBezTo>
                    <a:cubicBezTo>
                      <a:pt x="1235765" y="350740"/>
                      <a:pt x="980503" y="95477"/>
                      <a:pt x="665621" y="95477"/>
                    </a:cubicBezTo>
                    <a:cubicBezTo>
                      <a:pt x="350739" y="95477"/>
                      <a:pt x="95477" y="350740"/>
                      <a:pt x="95477" y="665622"/>
                    </a:cubicBezTo>
                    <a:close/>
                    <a:moveTo>
                      <a:pt x="0" y="665622"/>
                    </a:moveTo>
                    <a:cubicBezTo>
                      <a:pt x="0" y="298009"/>
                      <a:pt x="298009" y="0"/>
                      <a:pt x="665621" y="0"/>
                    </a:cubicBezTo>
                    <a:cubicBezTo>
                      <a:pt x="1033233" y="0"/>
                      <a:pt x="1331242" y="298009"/>
                      <a:pt x="1331242" y="665622"/>
                    </a:cubicBezTo>
                    <a:cubicBezTo>
                      <a:pt x="1331242" y="1033235"/>
                      <a:pt x="1033233" y="1331244"/>
                      <a:pt x="665621" y="1331244"/>
                    </a:cubicBezTo>
                    <a:cubicBezTo>
                      <a:pt x="298009" y="1331244"/>
                      <a:pt x="0" y="1033235"/>
                      <a:pt x="0" y="665622"/>
                    </a:cubicBezTo>
                    <a:close/>
                  </a:path>
                </a:pathLst>
              </a:custGeom>
              <a:solidFill>
                <a:schemeClr val="accent2"/>
              </a:solidFill>
              <a:ln w="28575" cap="sq">
                <a:noFill/>
                <a:miter lim="800000"/>
                <a:headEnd type="none" w="med" len="med"/>
                <a:tailEnd type="none" w="med" len="med"/>
              </a:ln>
              <a:extLst/>
            </p:spPr>
            <p:style>
              <a:lnRef idx="1">
                <a:schemeClr val="accent1"/>
              </a:lnRef>
              <a:fillRef idx="0">
                <a:schemeClr val="accent1"/>
              </a:fillRef>
              <a:effectRef idx="0">
                <a:schemeClr val="accent1"/>
              </a:effectRef>
              <a:fontRef idx="minor">
                <a:schemeClr val="tx1"/>
              </a:fontRef>
            </p:style>
            <p:txBody>
              <a:bodyPr rot="0" spcFirstLastPara="0" vert="horz" wrap="square" lIns="93247" tIns="46623" rIns="93247" bIns="46623" numCol="1" spcCol="0" rtlCol="0" fromWordArt="0" anchor="t" anchorCtr="0" forceAA="0" compatLnSpc="1">
                <a:prstTxWarp prst="textNoShape">
                  <a:avLst/>
                </a:prstTxWarp>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endParaRPr lang="en-US" sz="1836"/>
              </a:p>
            </p:txBody>
          </p:sp>
        </p:grpSp>
        <p:sp>
          <p:nvSpPr>
            <p:cNvPr id="103" name="TextBox 102"/>
            <p:cNvSpPr txBox="1"/>
            <p:nvPr/>
          </p:nvSpPr>
          <p:spPr>
            <a:xfrm>
              <a:off x="608583" y="3080244"/>
              <a:ext cx="209074" cy="1495864"/>
            </a:xfrm>
            <a:prstGeom prst="rect">
              <a:avLst/>
            </a:prstGeom>
            <a:noFill/>
          </p:spPr>
          <p:txBody>
            <a:bodyPr vert="vert270" wrap="none" lIns="0" tIns="0" rIns="0" bIns="0" rtlCol="0">
              <a:spAutoFit/>
            </a:bodyPr>
            <a:lstStyle/>
            <a:p>
              <a:pPr>
                <a:spcAft>
                  <a:spcPts val="600"/>
                </a:spcAft>
              </a:pPr>
              <a:r>
                <a:rPr lang="en-US" sz="1428" b="1" dirty="0"/>
                <a:t>Capacity &amp; Capability</a:t>
              </a:r>
            </a:p>
          </p:txBody>
        </p:sp>
        <p:sp>
          <p:nvSpPr>
            <p:cNvPr id="104" name="TextBox 103"/>
            <p:cNvSpPr txBox="1"/>
            <p:nvPr/>
          </p:nvSpPr>
          <p:spPr>
            <a:xfrm>
              <a:off x="1061237" y="5779466"/>
              <a:ext cx="2705211" cy="200521"/>
            </a:xfrm>
            <a:prstGeom prst="rect">
              <a:avLst/>
            </a:prstGeom>
            <a:noFill/>
          </p:spPr>
          <p:txBody>
            <a:bodyPr vert="horz" wrap="square" lIns="0" tIns="0" rIns="0" bIns="0" rtlCol="0">
              <a:spAutoFit/>
            </a:bodyPr>
            <a:lstStyle/>
            <a:p>
              <a:pPr algn="ctr">
                <a:spcAft>
                  <a:spcPts val="600"/>
                </a:spcAft>
              </a:pPr>
              <a:r>
                <a:rPr lang="en-US" sz="1428" b="1" dirty="0"/>
                <a:t>Offering progression over time</a:t>
              </a:r>
            </a:p>
          </p:txBody>
        </p:sp>
        <p:sp>
          <p:nvSpPr>
            <p:cNvPr id="105" name="Rectangle 104"/>
            <p:cNvSpPr/>
            <p:nvPr/>
          </p:nvSpPr>
          <p:spPr bwMode="auto">
            <a:xfrm>
              <a:off x="1172113" y="4258452"/>
              <a:ext cx="1390094" cy="1145958"/>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defTabSz="932114" fontAlgn="base">
                <a:spcBef>
                  <a:spcPct val="0"/>
                </a:spcBef>
                <a:spcAft>
                  <a:spcPct val="0"/>
                </a:spcAft>
                <a:defRPr/>
              </a:pPr>
              <a:r>
                <a:rPr lang="en-US" sz="1632" b="1" kern="0" dirty="0">
                  <a:latin typeface="Segoe UI"/>
                  <a:ea typeface="Segoe UI" pitchFamily="34" charset="0"/>
                  <a:cs typeface="Segoe UI" pitchFamily="34" charset="0"/>
                </a:rPr>
                <a:t>PARTNER’S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AZURE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MIGRATION OFFERING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JOURNEY</a:t>
              </a:r>
            </a:p>
          </p:txBody>
        </p:sp>
        <p:sp>
          <p:nvSpPr>
            <p:cNvPr id="106" name="Arrow: Up 105"/>
            <p:cNvSpPr/>
            <p:nvPr/>
          </p:nvSpPr>
          <p:spPr>
            <a:xfrm rot="19503756">
              <a:off x="2077301" y="1494516"/>
              <a:ext cx="607924" cy="4586830"/>
            </a:xfrm>
            <a:custGeom>
              <a:avLst/>
              <a:gdLst>
                <a:gd name="connsiteX0" fmla="*/ 0 w 772786"/>
                <a:gd name="connsiteY0" fmla="*/ 386393 h 4507355"/>
                <a:gd name="connsiteX1" fmla="*/ 386393 w 772786"/>
                <a:gd name="connsiteY1" fmla="*/ 0 h 4507355"/>
                <a:gd name="connsiteX2" fmla="*/ 772786 w 772786"/>
                <a:gd name="connsiteY2" fmla="*/ 386393 h 4507355"/>
                <a:gd name="connsiteX3" fmla="*/ 579590 w 772786"/>
                <a:gd name="connsiteY3" fmla="*/ 386393 h 4507355"/>
                <a:gd name="connsiteX4" fmla="*/ 579590 w 772786"/>
                <a:gd name="connsiteY4" fmla="*/ 4507355 h 4507355"/>
                <a:gd name="connsiteX5" fmla="*/ 193197 w 772786"/>
                <a:gd name="connsiteY5" fmla="*/ 4507355 h 4507355"/>
                <a:gd name="connsiteX6" fmla="*/ 193197 w 772786"/>
                <a:gd name="connsiteY6" fmla="*/ 386393 h 4507355"/>
                <a:gd name="connsiteX7" fmla="*/ 0 w 772786"/>
                <a:gd name="connsiteY7" fmla="*/ 386393 h 4507355"/>
                <a:gd name="connsiteX0" fmla="*/ 0 w 772786"/>
                <a:gd name="connsiteY0" fmla="*/ 386393 h 4806434"/>
                <a:gd name="connsiteX1" fmla="*/ 386393 w 772786"/>
                <a:gd name="connsiteY1" fmla="*/ 0 h 4806434"/>
                <a:gd name="connsiteX2" fmla="*/ 772786 w 772786"/>
                <a:gd name="connsiteY2" fmla="*/ 386393 h 4806434"/>
                <a:gd name="connsiteX3" fmla="*/ 579590 w 772786"/>
                <a:gd name="connsiteY3" fmla="*/ 386393 h 4806434"/>
                <a:gd name="connsiteX4" fmla="*/ 576903 w 772786"/>
                <a:gd name="connsiteY4" fmla="*/ 4806434 h 4806434"/>
                <a:gd name="connsiteX5" fmla="*/ 193197 w 772786"/>
                <a:gd name="connsiteY5" fmla="*/ 4507355 h 4806434"/>
                <a:gd name="connsiteX6" fmla="*/ 193197 w 772786"/>
                <a:gd name="connsiteY6" fmla="*/ 386393 h 4806434"/>
                <a:gd name="connsiteX7" fmla="*/ 0 w 772786"/>
                <a:gd name="connsiteY7" fmla="*/ 386393 h 4806434"/>
                <a:gd name="connsiteX0" fmla="*/ 0 w 772786"/>
                <a:gd name="connsiteY0" fmla="*/ 386393 h 4665627"/>
                <a:gd name="connsiteX1" fmla="*/ 386393 w 772786"/>
                <a:gd name="connsiteY1" fmla="*/ 0 h 4665627"/>
                <a:gd name="connsiteX2" fmla="*/ 772786 w 772786"/>
                <a:gd name="connsiteY2" fmla="*/ 386393 h 4665627"/>
                <a:gd name="connsiteX3" fmla="*/ 579590 w 772786"/>
                <a:gd name="connsiteY3" fmla="*/ 386393 h 4665627"/>
                <a:gd name="connsiteX4" fmla="*/ 580704 w 772786"/>
                <a:gd name="connsiteY4" fmla="*/ 4665627 h 4665627"/>
                <a:gd name="connsiteX5" fmla="*/ 193197 w 772786"/>
                <a:gd name="connsiteY5" fmla="*/ 4507355 h 4665627"/>
                <a:gd name="connsiteX6" fmla="*/ 193197 w 772786"/>
                <a:gd name="connsiteY6" fmla="*/ 386393 h 4665627"/>
                <a:gd name="connsiteX7" fmla="*/ 0 w 772786"/>
                <a:gd name="connsiteY7" fmla="*/ 386393 h 4665627"/>
                <a:gd name="connsiteX0" fmla="*/ 0 w 772786"/>
                <a:gd name="connsiteY0" fmla="*/ 386393 h 4665627"/>
                <a:gd name="connsiteX1" fmla="*/ 386393 w 772786"/>
                <a:gd name="connsiteY1" fmla="*/ 0 h 4665627"/>
                <a:gd name="connsiteX2" fmla="*/ 772786 w 772786"/>
                <a:gd name="connsiteY2" fmla="*/ 386393 h 4665627"/>
                <a:gd name="connsiteX3" fmla="*/ 579590 w 772786"/>
                <a:gd name="connsiteY3" fmla="*/ 386393 h 4665627"/>
                <a:gd name="connsiteX4" fmla="*/ 580704 w 772786"/>
                <a:gd name="connsiteY4" fmla="*/ 4665627 h 4665627"/>
                <a:gd name="connsiteX5" fmla="*/ 208013 w 772786"/>
                <a:gd name="connsiteY5" fmla="*/ 4456142 h 4665627"/>
                <a:gd name="connsiteX6" fmla="*/ 193197 w 772786"/>
                <a:gd name="connsiteY6" fmla="*/ 386393 h 4665627"/>
                <a:gd name="connsiteX7" fmla="*/ 0 w 772786"/>
                <a:gd name="connsiteY7" fmla="*/ 386393 h 46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2786" h="4665627">
                  <a:moveTo>
                    <a:pt x="0" y="386393"/>
                  </a:moveTo>
                  <a:lnTo>
                    <a:pt x="386393" y="0"/>
                  </a:lnTo>
                  <a:lnTo>
                    <a:pt x="772786" y="386393"/>
                  </a:lnTo>
                  <a:lnTo>
                    <a:pt x="579590" y="386393"/>
                  </a:lnTo>
                  <a:cubicBezTo>
                    <a:pt x="578694" y="1859740"/>
                    <a:pt x="581600" y="3192280"/>
                    <a:pt x="580704" y="4665627"/>
                  </a:cubicBezTo>
                  <a:lnTo>
                    <a:pt x="208013" y="4456142"/>
                  </a:lnTo>
                  <a:cubicBezTo>
                    <a:pt x="203074" y="3099559"/>
                    <a:pt x="198136" y="1742976"/>
                    <a:pt x="193197" y="386393"/>
                  </a:cubicBezTo>
                  <a:lnTo>
                    <a:pt x="0" y="38639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93247" rtlCol="0" anchor="ctr"/>
            <a:lstStyle/>
            <a:p>
              <a:pPr algn="ctr"/>
              <a:r>
                <a:rPr lang="en-US" sz="1428" b="1" dirty="0">
                  <a:latin typeface="Segoe UI Semibold" panose="020B0702040204020203" pitchFamily="34" charset="0"/>
                  <a:cs typeface="Segoe UI Semibold" panose="020B0702040204020203" pitchFamily="34" charset="0"/>
                </a:rPr>
                <a:t>Managed Services based recurring revenue</a:t>
              </a:r>
            </a:p>
          </p:txBody>
        </p:sp>
      </p:grpSp>
    </p:spTree>
    <p:extLst>
      <p:ext uri="{BB962C8B-B14F-4D97-AF65-F5344CB8AC3E}">
        <p14:creationId xmlns:p14="http://schemas.microsoft.com/office/powerpoint/2010/main" val="1991561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82" y="-1"/>
            <a:ext cx="12434711" cy="6994525"/>
          </a:xfrm>
          <a:prstGeom prst="rect">
            <a:avLst/>
          </a:prstGeom>
        </p:spPr>
      </p:pic>
      <p:sp>
        <p:nvSpPr>
          <p:cNvPr id="11" name="Rectangle 10"/>
          <p:cNvSpPr/>
          <p:nvPr/>
        </p:nvSpPr>
        <p:spPr bwMode="auto">
          <a:xfrm>
            <a:off x="880" y="-2"/>
            <a:ext cx="12456917" cy="7002566"/>
          </a:xfrm>
          <a:prstGeom prst="rect">
            <a:avLst/>
          </a:prstGeom>
          <a:gradFill flip="none" rotWithShape="1">
            <a:gsLst>
              <a:gs pos="0">
                <a:srgbClr val="271D1F">
                  <a:alpha val="0"/>
                </a:srgbClr>
              </a:gs>
              <a:gs pos="99000">
                <a:srgbClr val="271D1F"/>
              </a:gs>
            </a:gsLst>
            <a:lin ang="81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dirty="0">
              <a:ln>
                <a:solidFill>
                  <a:sysClr val="windowText" lastClr="000000"/>
                </a:solid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itle 1"/>
          <p:cNvSpPr txBox="1">
            <a:spLocks/>
          </p:cNvSpPr>
          <p:nvPr/>
        </p:nvSpPr>
        <p:spPr bwMode="ltGray">
          <a:xfrm>
            <a:off x="700334" y="3600697"/>
            <a:ext cx="5550201" cy="932604"/>
          </a:xfrm>
          <a:prstGeom prst="rect">
            <a:avLst/>
          </a:prstGeom>
          <a:noFill/>
        </p:spPr>
        <p:txBody>
          <a:bodyPr lIns="149217" tIns="93260" rIns="149217" bIns="93260" anchor="t" anchorCtr="0"/>
          <a:lstStyle>
            <a:lvl1pPr algn="l" defTabSz="914367" rtl="0" eaLnBrk="1" latinLnBrk="0" hangingPunct="1">
              <a:lnSpc>
                <a:spcPct val="90000"/>
              </a:lnSpc>
              <a:spcBef>
                <a:spcPct val="0"/>
              </a:spcBef>
              <a:buNone/>
              <a:defRPr lang="en-US" sz="6000" b="0" kern="1200" cap="none" spc="-100" baseline="0">
                <a:ln w="3175">
                  <a:noFill/>
                </a:ln>
                <a:gradFill>
                  <a:gsLst>
                    <a:gs pos="0">
                      <a:srgbClr val="FFFFFF"/>
                    </a:gs>
                    <a:gs pos="100000">
                      <a:srgbClr val="FFFFFF"/>
                    </a:gs>
                  </a:gsLst>
                  <a:lin ang="5400000" scaled="0"/>
                </a:gradFill>
                <a:effectLst/>
                <a:latin typeface="+mj-lt"/>
                <a:ea typeface="+mn-ea"/>
                <a:cs typeface="Segoe UI" pitchFamily="34" charset="0"/>
              </a:defRPr>
            </a:lvl1pPr>
          </a:lstStyle>
          <a:p>
            <a:pPr marL="0" marR="0" lvl="0" indent="0" algn="l" defTabSz="932384" rtl="0" eaLnBrk="1" fontAlgn="auto" latinLnBrk="0" hangingPunct="1">
              <a:lnSpc>
                <a:spcPts val="2999"/>
              </a:lnSpc>
              <a:spcBef>
                <a:spcPct val="0"/>
              </a:spcBef>
              <a:spcAft>
                <a:spcPts val="0"/>
              </a:spcAft>
              <a:buClrTx/>
              <a:buSzTx/>
              <a:buFontTx/>
              <a:buNone/>
              <a:tabLst/>
              <a:defRPr/>
            </a:pPr>
            <a:r>
              <a:rPr kumimoji="0" lang="en-US" sz="2244" b="1" i="0" u="none" strike="noStrike" kern="1200" cap="none" spc="20" normalizeH="0" baseline="0" noProof="0">
                <a:ln w="3175">
                  <a:noFill/>
                </a:ln>
                <a:solidFill>
                  <a:srgbClr val="FFFFFF"/>
                </a:solidFill>
                <a:effectLst/>
                <a:uLnTx/>
                <a:uFillTx/>
                <a:latin typeface="Segoe UI"/>
                <a:ea typeface="+mn-ea"/>
                <a:cs typeface="Segoe UI" pitchFamily="34" charset="0"/>
              </a:rPr>
              <a:t>Your vision, your results, your cloud</a:t>
            </a:r>
          </a:p>
        </p:txBody>
      </p:sp>
      <p:pic>
        <p:nvPicPr>
          <p:cNvPr id="6" name="Picture 5">
            <a:extLst>
              <a:ext uri="{FF2B5EF4-FFF2-40B4-BE49-F238E27FC236}">
                <a16:creationId xmlns:a16="http://schemas.microsoft.com/office/drawing/2014/main" id="{11290D4B-2D12-4D3C-B106-A77209BB3A8C}"/>
              </a:ext>
            </a:extLst>
          </p:cNvPr>
          <p:cNvPicPr>
            <a:picLocks noChangeAspect="1"/>
          </p:cNvPicPr>
          <p:nvPr/>
        </p:nvPicPr>
        <p:blipFill>
          <a:blip r:embed="rId4"/>
          <a:stretch>
            <a:fillRect/>
          </a:stretch>
        </p:blipFill>
        <p:spPr>
          <a:xfrm>
            <a:off x="709733" y="1725908"/>
            <a:ext cx="4947327" cy="1741771"/>
          </a:xfrm>
          <a:prstGeom prst="rect">
            <a:avLst/>
          </a:prstGeom>
        </p:spPr>
      </p:pic>
      <p:pic>
        <p:nvPicPr>
          <p:cNvPr id="10" name="Picture 9">
            <a:extLst>
              <a:ext uri="{FF2B5EF4-FFF2-40B4-BE49-F238E27FC236}">
                <a16:creationId xmlns:a16="http://schemas.microsoft.com/office/drawing/2014/main" id="{D3675BDB-1B21-490A-B302-C4F9CBE8730D}"/>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61476" y="5883756"/>
            <a:ext cx="2394654" cy="880857"/>
          </a:xfrm>
          <a:prstGeom prst="rect">
            <a:avLst/>
          </a:prstGeom>
        </p:spPr>
      </p:pic>
      <p:sp>
        <p:nvSpPr>
          <p:cNvPr id="7" name="TextBox 6">
            <a:extLst>
              <a:ext uri="{FF2B5EF4-FFF2-40B4-BE49-F238E27FC236}">
                <a16:creationId xmlns:a16="http://schemas.microsoft.com/office/drawing/2014/main" id="{CDE56E23-99AA-48AF-817A-CE15A7C22217}"/>
              </a:ext>
            </a:extLst>
          </p:cNvPr>
          <p:cNvSpPr txBox="1"/>
          <p:nvPr/>
        </p:nvSpPr>
        <p:spPr>
          <a:xfrm>
            <a:off x="4073437" y="4656157"/>
            <a:ext cx="4643899" cy="1834348"/>
          </a:xfrm>
          <a:prstGeom prst="rect">
            <a:avLst/>
          </a:prstGeom>
          <a:noFill/>
        </p:spPr>
        <p:txBody>
          <a:bodyPr wrap="none" lIns="182880" tIns="146304" rIns="182880" bIns="146304" rtlCol="0">
            <a:spAutoFit/>
          </a:bodyPr>
          <a:lstStyle/>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4400" b="0" i="0" u="none" strike="noStrike" kern="1200" cap="none" spc="-102" normalizeH="0" baseline="0" noProof="0" dirty="0">
                <a:ln w="3175">
                  <a:noFill/>
                </a:ln>
                <a:solidFill>
                  <a:srgbClr val="00BCF2"/>
                </a:solidFill>
                <a:effectLst/>
                <a:uLnTx/>
                <a:uFillTx/>
                <a:latin typeface="Segoe UI Light"/>
                <a:ea typeface="+mn-ea"/>
                <a:cs typeface="Segoe UI" pitchFamily="34" charset="0"/>
              </a:rPr>
              <a:t>Mohamed Garrana</a:t>
            </a:r>
          </a:p>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28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Cloud Solution Architect</a:t>
            </a:r>
          </a:p>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28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MEA HQ</a:t>
            </a:r>
          </a:p>
        </p:txBody>
      </p:sp>
      <p:sp>
        <p:nvSpPr>
          <p:cNvPr id="2" name="TextBox 1">
            <a:extLst>
              <a:ext uri="{FF2B5EF4-FFF2-40B4-BE49-F238E27FC236}">
                <a16:creationId xmlns:a16="http://schemas.microsoft.com/office/drawing/2014/main" id="{B63203ED-15F6-4C24-9E03-B3D97057E28C}"/>
              </a:ext>
            </a:extLst>
          </p:cNvPr>
          <p:cNvSpPr txBox="1"/>
          <p:nvPr/>
        </p:nvSpPr>
        <p:spPr>
          <a:xfrm>
            <a:off x="7437437" y="3573462"/>
            <a:ext cx="5405899"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lang="en-US" sz="2400" b="1" dirty="0">
                <a:solidFill>
                  <a:srgbClr val="FFFFFF"/>
                </a:solidFill>
                <a:latin typeface="Segoe UI"/>
              </a:rPr>
              <a:t>Datacenter Migration to Azure</a:t>
            </a:r>
            <a:endParaRPr kumimoji="0" lang="en-US" sz="2400" b="1"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047924021"/>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062369DE-D250-4746-8B5D-F001BAB8F2F7}"/>
              </a:ext>
            </a:extLst>
          </p:cNvPr>
          <p:cNvCxnSpPr>
            <a:cxnSpLocks/>
          </p:cNvCxnSpPr>
          <p:nvPr/>
        </p:nvCxnSpPr>
        <p:spPr>
          <a:xfrm flipV="1">
            <a:off x="649016" y="1516062"/>
            <a:ext cx="0" cy="5478465"/>
          </a:xfrm>
          <a:prstGeom prst="line">
            <a:avLst/>
          </a:prstGeom>
          <a:ln w="635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3ED37230-A785-441C-8BC7-2377408D917E}"/>
              </a:ext>
            </a:extLst>
          </p:cNvPr>
          <p:cNvSpPr/>
          <p:nvPr/>
        </p:nvSpPr>
        <p:spPr bwMode="auto">
          <a:xfrm>
            <a:off x="0" y="677862"/>
            <a:ext cx="3375343" cy="7619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400" b="1" dirty="0"/>
              <a:t>AGENDA</a:t>
            </a:r>
            <a:endParaRPr lang="en-IN" sz="4400" b="1"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3" name="Table 2">
            <a:extLst>
              <a:ext uri="{FF2B5EF4-FFF2-40B4-BE49-F238E27FC236}">
                <a16:creationId xmlns:a16="http://schemas.microsoft.com/office/drawing/2014/main" id="{DAC1F4D9-7459-4CFF-AE82-30D64899E589}"/>
              </a:ext>
            </a:extLst>
          </p:cNvPr>
          <p:cNvGraphicFramePr>
            <a:graphicFrameLocks noGrp="1"/>
          </p:cNvGraphicFramePr>
          <p:nvPr>
            <p:extLst>
              <p:ext uri="{D42A27DB-BD31-4B8C-83A1-F6EECF244321}">
                <p14:modId xmlns:p14="http://schemas.microsoft.com/office/powerpoint/2010/main" val="2583734447"/>
              </p:ext>
            </p:extLst>
          </p:nvPr>
        </p:nvGraphicFramePr>
        <p:xfrm>
          <a:off x="2332037" y="1931531"/>
          <a:ext cx="5767946" cy="3170892"/>
        </p:xfrm>
        <a:graphic>
          <a:graphicData uri="http://schemas.openxmlformats.org/drawingml/2006/table">
            <a:tbl>
              <a:tblPr firstRow="1" firstCol="1" bandRow="1">
                <a:tableStyleId>{5C22544A-7EE6-4342-B048-85BDC9FD1C3A}</a:tableStyleId>
              </a:tblPr>
              <a:tblGrid>
                <a:gridCol w="5767946">
                  <a:extLst>
                    <a:ext uri="{9D8B030D-6E8A-4147-A177-3AD203B41FA5}">
                      <a16:colId xmlns:a16="http://schemas.microsoft.com/office/drawing/2014/main" val="383853204"/>
                    </a:ext>
                  </a:extLst>
                </a:gridCol>
              </a:tblGrid>
              <a:tr h="454719">
                <a:tc>
                  <a:txBody>
                    <a:bodyPr/>
                    <a:lstStyle/>
                    <a:p>
                      <a:pPr marL="0" marR="0">
                        <a:spcBef>
                          <a:spcPts val="0"/>
                        </a:spcBef>
                        <a:spcAft>
                          <a:spcPts val="0"/>
                        </a:spcAft>
                      </a:pPr>
                      <a:r>
                        <a:rPr lang="en-US" sz="3200" dirty="0">
                          <a:effectLst/>
                          <a:latin typeface="Calibri" panose="020F0502020204030204" pitchFamily="34" charset="0"/>
                          <a:ea typeface="Calibri" panose="020F0502020204030204" pitchFamily="34" charset="0"/>
                        </a:rPr>
                        <a:t>Agenda</a:t>
                      </a:r>
                    </a:p>
                  </a:txBody>
                  <a:tcPr marL="93345" marR="93345" marT="46355" marB="46355"/>
                </a:tc>
                <a:extLst>
                  <a:ext uri="{0D108BD9-81ED-4DB2-BD59-A6C34878D82A}">
                    <a16:rowId xmlns:a16="http://schemas.microsoft.com/office/drawing/2014/main" val="692777592"/>
                  </a:ext>
                </a:extLst>
              </a:tr>
              <a:tr h="607120">
                <a:tc>
                  <a:txBody>
                    <a:bodyPr/>
                    <a:lstStyle/>
                    <a:p>
                      <a:pPr marL="0" marR="0">
                        <a:spcBef>
                          <a:spcPts val="0"/>
                        </a:spcBef>
                        <a:spcAft>
                          <a:spcPts val="0"/>
                        </a:spcAft>
                      </a:pPr>
                      <a:r>
                        <a:rPr lang="en-US" sz="1800" dirty="0">
                          <a:effectLst/>
                        </a:rPr>
                        <a:t>DC modernization Big picture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631229304"/>
                  </a:ext>
                </a:extLst>
              </a:tr>
              <a:tr h="607120">
                <a:tc>
                  <a:txBody>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lang="en-US" sz="1800" dirty="0">
                          <a:effectLst/>
                        </a:rPr>
                        <a:t>DC Assessment using Microsoft and 3</a:t>
                      </a:r>
                      <a:r>
                        <a:rPr lang="en-US" sz="1800" baseline="30000" dirty="0">
                          <a:effectLst/>
                        </a:rPr>
                        <a:t>rd</a:t>
                      </a:r>
                      <a:r>
                        <a:rPr lang="en-US" sz="1800" dirty="0">
                          <a:effectLst/>
                        </a:rPr>
                        <a:t> party tools </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4251004442"/>
                  </a:ext>
                </a:extLst>
              </a:tr>
              <a:tr h="700682">
                <a:tc>
                  <a:txBody>
                    <a:bodyPr/>
                    <a:lstStyle/>
                    <a:p>
                      <a:pPr marL="0" marR="0">
                        <a:spcBef>
                          <a:spcPts val="0"/>
                        </a:spcBef>
                        <a:spcAft>
                          <a:spcPts val="0"/>
                        </a:spcAft>
                      </a:pPr>
                      <a:r>
                        <a:rPr lang="en-US" sz="1800" dirty="0">
                          <a:effectLst/>
                        </a:rPr>
                        <a:t>C3 DC migration assessment in depth { Assessment pitch , Azure pitch , Deliverables and expectation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97346239"/>
                  </a:ext>
                </a:extLst>
              </a:tr>
              <a:tr h="607120">
                <a:tc>
                  <a:txBody>
                    <a:bodyPr/>
                    <a:lstStyle/>
                    <a:p>
                      <a:pPr marL="0" marR="0">
                        <a:spcBef>
                          <a:spcPts val="0"/>
                        </a:spcBef>
                        <a:spcAft>
                          <a:spcPts val="0"/>
                        </a:spcAft>
                      </a:pPr>
                      <a:r>
                        <a:rPr lang="en-US" sz="1800" dirty="0">
                          <a:effectLst/>
                        </a:rPr>
                        <a:t>C3 DC migration assessment proposal walkthrough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860672369"/>
                  </a:ext>
                </a:extLst>
              </a:tr>
            </a:tbl>
          </a:graphicData>
        </a:graphic>
      </p:graphicFrame>
    </p:spTree>
    <p:extLst>
      <p:ext uri="{BB962C8B-B14F-4D97-AF65-F5344CB8AC3E}">
        <p14:creationId xmlns:p14="http://schemas.microsoft.com/office/powerpoint/2010/main" val="361546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6D575153-DF23-44DB-B529-B3864659ECBD}"/>
              </a:ext>
            </a:extLst>
          </p:cNvPr>
          <p:cNvSpPr txBox="1">
            <a:spLocks/>
          </p:cNvSpPr>
          <p:nvPr/>
        </p:nvSpPr>
        <p:spPr>
          <a:xfrm>
            <a:off x="2484437" y="1820862"/>
            <a:ext cx="8153400" cy="1846659"/>
          </a:xfrm>
          <a:prstGeom prst="rect">
            <a:avLst/>
          </a:prstGeom>
        </p:spPr>
        <p:txBody>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en-US" sz="6000" dirty="0"/>
              <a:t>MEA Partner Acceleration Framework</a:t>
            </a:r>
          </a:p>
        </p:txBody>
      </p:sp>
      <p:pic>
        <p:nvPicPr>
          <p:cNvPr id="3" name="Picture 2">
            <a:extLst>
              <a:ext uri="{FF2B5EF4-FFF2-40B4-BE49-F238E27FC236}">
                <a16:creationId xmlns:a16="http://schemas.microsoft.com/office/drawing/2014/main" id="{C749A06B-135A-4D88-ACA7-07156A8D6434}"/>
              </a:ext>
            </a:extLst>
          </p:cNvPr>
          <p:cNvPicPr>
            <a:picLocks noChangeAspect="1"/>
          </p:cNvPicPr>
          <p:nvPr/>
        </p:nvPicPr>
        <p:blipFill>
          <a:blip r:embed="rId3"/>
          <a:stretch>
            <a:fillRect/>
          </a:stretch>
        </p:blipFill>
        <p:spPr>
          <a:xfrm>
            <a:off x="7075925" y="4032250"/>
            <a:ext cx="5363044" cy="2962275"/>
          </a:xfrm>
          <a:prstGeom prst="rect">
            <a:avLst/>
          </a:prstGeom>
        </p:spPr>
      </p:pic>
    </p:spTree>
    <p:extLst>
      <p:ext uri="{BB962C8B-B14F-4D97-AF65-F5344CB8AC3E}">
        <p14:creationId xmlns:p14="http://schemas.microsoft.com/office/powerpoint/2010/main" val="3047602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769CA-3D21-4ED2-86CC-C3CE2578FDB6}"/>
              </a:ext>
            </a:extLst>
          </p:cNvPr>
          <p:cNvSpPr>
            <a:spLocks noGrp="1"/>
          </p:cNvSpPr>
          <p:nvPr>
            <p:ph type="title"/>
          </p:nvPr>
        </p:nvSpPr>
        <p:spPr>
          <a:xfrm>
            <a:off x="6548753" y="733065"/>
            <a:ext cx="4586351" cy="915074"/>
          </a:xfrm>
        </p:spPr>
        <p:txBody>
          <a:bodyPr/>
          <a:lstStyle/>
          <a:p>
            <a:r>
              <a:rPr lang="en-US" dirty="0"/>
              <a:t>Technical Delivery </a:t>
            </a:r>
            <a:endParaRPr lang="en-US"/>
          </a:p>
        </p:txBody>
      </p:sp>
      <p:graphicFrame>
        <p:nvGraphicFramePr>
          <p:cNvPr id="3" name="Table 2">
            <a:extLst>
              <a:ext uri="{FF2B5EF4-FFF2-40B4-BE49-F238E27FC236}">
                <a16:creationId xmlns:a16="http://schemas.microsoft.com/office/drawing/2014/main" id="{7169C316-9C31-463E-B0B7-CEF419E2FA2F}"/>
              </a:ext>
            </a:extLst>
          </p:cNvPr>
          <p:cNvGraphicFramePr>
            <a:graphicFrameLocks noGrp="1"/>
          </p:cNvGraphicFramePr>
          <p:nvPr>
            <p:extLst/>
          </p:nvPr>
        </p:nvGraphicFramePr>
        <p:xfrm>
          <a:off x="1036637" y="1650997"/>
          <a:ext cx="4404722" cy="4437065"/>
        </p:xfrm>
        <a:graphic>
          <a:graphicData uri="http://schemas.openxmlformats.org/drawingml/2006/table">
            <a:tbl>
              <a:tblPr firstRow="1" firstCol="1" bandRow="1">
                <a:tableStyleId>{5C22544A-7EE6-4342-B048-85BDC9FD1C3A}</a:tableStyleId>
              </a:tblPr>
              <a:tblGrid>
                <a:gridCol w="680457">
                  <a:extLst>
                    <a:ext uri="{9D8B030D-6E8A-4147-A177-3AD203B41FA5}">
                      <a16:colId xmlns:a16="http://schemas.microsoft.com/office/drawing/2014/main" val="1175779531"/>
                    </a:ext>
                  </a:extLst>
                </a:gridCol>
                <a:gridCol w="3157911">
                  <a:extLst>
                    <a:ext uri="{9D8B030D-6E8A-4147-A177-3AD203B41FA5}">
                      <a16:colId xmlns:a16="http://schemas.microsoft.com/office/drawing/2014/main" val="3933816539"/>
                    </a:ext>
                  </a:extLst>
                </a:gridCol>
                <a:gridCol w="566354">
                  <a:extLst>
                    <a:ext uri="{9D8B030D-6E8A-4147-A177-3AD203B41FA5}">
                      <a16:colId xmlns:a16="http://schemas.microsoft.com/office/drawing/2014/main" val="1508630912"/>
                    </a:ext>
                  </a:extLst>
                </a:gridCol>
              </a:tblGrid>
              <a:tr h="130502">
                <a:tc>
                  <a:txBody>
                    <a:bodyPr/>
                    <a:lstStyle/>
                    <a:p>
                      <a:pPr marL="0" marR="0">
                        <a:lnSpc>
                          <a:spcPct val="107000"/>
                        </a:lnSpc>
                        <a:spcBef>
                          <a:spcPts val="0"/>
                        </a:spcBef>
                        <a:spcAft>
                          <a:spcPts val="0"/>
                        </a:spcAft>
                      </a:pPr>
                      <a:r>
                        <a:rPr lang="en-US" sz="800">
                          <a:effectLst/>
                        </a:rPr>
                        <a:t>Title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Link</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Duration</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559353458"/>
                  </a:ext>
                </a:extLst>
              </a:tr>
              <a:tr h="391506">
                <a:tc>
                  <a:txBody>
                    <a:bodyPr/>
                    <a:lstStyle/>
                    <a:p>
                      <a:pPr marL="0" marR="0">
                        <a:lnSpc>
                          <a:spcPct val="107000"/>
                        </a:lnSpc>
                        <a:spcBef>
                          <a:spcPts val="0"/>
                        </a:spcBef>
                        <a:spcAft>
                          <a:spcPts val="0"/>
                        </a:spcAft>
                      </a:pPr>
                      <a:r>
                        <a:rPr lang="en-US" sz="800">
                          <a:effectLst/>
                        </a:rPr>
                        <a:t>Microsoft Azure essentials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https://linuxacademy.com/azure/training/course/name/microsoft-azure-essentials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5 hours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3547277714"/>
                  </a:ext>
                </a:extLst>
              </a:tr>
              <a:tr h="391506">
                <a:tc>
                  <a:txBody>
                    <a:bodyPr/>
                    <a:lstStyle/>
                    <a:p>
                      <a:pPr marL="0" marR="0">
                        <a:lnSpc>
                          <a:spcPct val="107000"/>
                        </a:lnSpc>
                        <a:spcBef>
                          <a:spcPts val="0"/>
                        </a:spcBef>
                        <a:spcAft>
                          <a:spcPts val="0"/>
                        </a:spcAft>
                      </a:pPr>
                      <a:r>
                        <a:rPr lang="en-US" sz="800">
                          <a:effectLst/>
                        </a:rPr>
                        <a:t>Azure Migration Overview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https://channel9.msdn.com/Blogs/Hybrid-Cloud/Migration?term=migration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15 minutes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932370788"/>
                  </a:ext>
                </a:extLst>
              </a:tr>
              <a:tr h="391506">
                <a:tc>
                  <a:txBody>
                    <a:bodyPr/>
                    <a:lstStyle/>
                    <a:p>
                      <a:pPr marL="0" marR="0">
                        <a:lnSpc>
                          <a:spcPct val="107000"/>
                        </a:lnSpc>
                        <a:spcBef>
                          <a:spcPts val="0"/>
                        </a:spcBef>
                        <a:spcAft>
                          <a:spcPts val="0"/>
                        </a:spcAft>
                      </a:pPr>
                      <a:r>
                        <a:rPr lang="en-US" sz="800">
                          <a:effectLst/>
                        </a:rPr>
                        <a:t>Azure Migration Deep Dive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https://channel9.msdn.com/events/Ignite/Microsoft-Ignite-Orlando-2017/BRK2233?term=migration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 hour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3697904881"/>
                  </a:ext>
                </a:extLst>
              </a:tr>
              <a:tr h="391506">
                <a:tc>
                  <a:txBody>
                    <a:bodyPr/>
                    <a:lstStyle/>
                    <a:p>
                      <a:pPr marL="0" marR="0">
                        <a:lnSpc>
                          <a:spcPct val="107000"/>
                        </a:lnSpc>
                        <a:spcBef>
                          <a:spcPts val="0"/>
                        </a:spcBef>
                        <a:spcAft>
                          <a:spcPts val="0"/>
                        </a:spcAft>
                      </a:pPr>
                      <a:r>
                        <a:rPr lang="en-US" sz="800">
                          <a:effectLst/>
                        </a:rPr>
                        <a:t>Azure Migrate Service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https://channel9.msdn.com/Shows/Azure-Power-Lunch/AzureMigrateService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30 minutes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363977556"/>
                  </a:ext>
                </a:extLst>
              </a:tr>
              <a:tr h="522007">
                <a:tc>
                  <a:txBody>
                    <a:bodyPr/>
                    <a:lstStyle/>
                    <a:p>
                      <a:pPr marL="0" marR="0">
                        <a:lnSpc>
                          <a:spcPct val="107000"/>
                        </a:lnSpc>
                        <a:spcBef>
                          <a:spcPts val="0"/>
                        </a:spcBef>
                        <a:spcAft>
                          <a:spcPts val="0"/>
                        </a:spcAft>
                      </a:pPr>
                      <a:r>
                        <a:rPr lang="en-US" sz="800">
                          <a:effectLst/>
                        </a:rPr>
                        <a:t>Cost savings with Azure Virtual Machines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https://channel9.msdn.com/events/Ignite/Microsoft-Ignite-Orlando-2017/BRK3178?term=cost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1.5 hour</a:t>
                      </a:r>
                    </a:p>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138267378"/>
                  </a:ext>
                </a:extLst>
              </a:tr>
              <a:tr h="391506">
                <a:tc>
                  <a:txBody>
                    <a:bodyPr/>
                    <a:lstStyle/>
                    <a:p>
                      <a:pPr marL="0" marR="0">
                        <a:lnSpc>
                          <a:spcPct val="107000"/>
                        </a:lnSpc>
                        <a:spcBef>
                          <a:spcPts val="0"/>
                        </a:spcBef>
                        <a:spcAft>
                          <a:spcPts val="0"/>
                        </a:spcAft>
                      </a:pPr>
                      <a:r>
                        <a:rPr lang="en-US" sz="800">
                          <a:effectLst/>
                        </a:rPr>
                        <a:t>Getting started with Azure backup</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https://blogs.msdn.microsoft.com/azuregov/2017/02/16/getting-started-with-azure-backup-vaults-policies/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 hour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2710335516"/>
                  </a:ext>
                </a:extLst>
              </a:tr>
              <a:tr h="391506">
                <a:tc>
                  <a:txBody>
                    <a:bodyPr/>
                    <a:lstStyle/>
                    <a:p>
                      <a:pPr marL="0" marR="0">
                        <a:lnSpc>
                          <a:spcPct val="107000"/>
                        </a:lnSpc>
                        <a:spcBef>
                          <a:spcPts val="0"/>
                        </a:spcBef>
                        <a:spcAft>
                          <a:spcPts val="0"/>
                        </a:spcAft>
                      </a:pPr>
                      <a:r>
                        <a:rPr lang="en-US" sz="800">
                          <a:effectLst/>
                        </a:rPr>
                        <a:t>Cloud Migration Site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https://azure.microsoft.com/en-us/solutions/cloud-migration/</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117235252"/>
                  </a:ext>
                </a:extLst>
              </a:tr>
              <a:tr h="391506">
                <a:tc>
                  <a:txBody>
                    <a:bodyPr/>
                    <a:lstStyle/>
                    <a:p>
                      <a:pPr marL="0" marR="0">
                        <a:lnSpc>
                          <a:spcPct val="107000"/>
                        </a:lnSpc>
                        <a:spcBef>
                          <a:spcPts val="0"/>
                        </a:spcBef>
                        <a:spcAft>
                          <a:spcPts val="0"/>
                        </a:spcAft>
                      </a:pPr>
                      <a:r>
                        <a:rPr lang="en-US" sz="800">
                          <a:effectLst/>
                        </a:rPr>
                        <a:t>Azure Migration Datasheet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https://aka.ms/azuremigration_datasheet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779996993"/>
                  </a:ext>
                </a:extLst>
              </a:tr>
              <a:tr h="522007">
                <a:tc>
                  <a:txBody>
                    <a:bodyPr/>
                    <a:lstStyle/>
                    <a:p>
                      <a:pPr marL="0" marR="0">
                        <a:lnSpc>
                          <a:spcPct val="107000"/>
                        </a:lnSpc>
                        <a:spcBef>
                          <a:spcPts val="0"/>
                        </a:spcBef>
                        <a:spcAft>
                          <a:spcPts val="0"/>
                        </a:spcAft>
                      </a:pPr>
                      <a:r>
                        <a:rPr lang="en-US" sz="800">
                          <a:effectLst/>
                        </a:rPr>
                        <a:t>Azure Migration Overview Guide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https://aka.ms/azuremigration_overview</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582043009"/>
                  </a:ext>
                </a:extLst>
              </a:tr>
              <a:tr h="522007">
                <a:tc>
                  <a:txBody>
                    <a:bodyPr/>
                    <a:lstStyle/>
                    <a:p>
                      <a:pPr marL="0" marR="0">
                        <a:lnSpc>
                          <a:spcPct val="107000"/>
                        </a:lnSpc>
                        <a:spcBef>
                          <a:spcPts val="0"/>
                        </a:spcBef>
                        <a:spcAft>
                          <a:spcPts val="0"/>
                        </a:spcAft>
                      </a:pPr>
                      <a:r>
                        <a:rPr lang="en-US" sz="800">
                          <a:effectLst/>
                        </a:rPr>
                        <a:t>DC Transformation Partner Resources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u="sng">
                          <a:effectLst/>
                          <a:hlinkClick r:id="rId3"/>
                        </a:rPr>
                        <a:t>https://www.microsoftpartnerserverandcloud.com/Pages/practice.aspx?page=15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dirty="0">
                          <a:effectLst/>
                        </a:rPr>
                        <a:t>Reference</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825359912"/>
                  </a:ext>
                </a:extLst>
              </a:tr>
            </a:tbl>
          </a:graphicData>
        </a:graphic>
      </p:graphicFrame>
      <p:graphicFrame>
        <p:nvGraphicFramePr>
          <p:cNvPr id="4" name="Table 3">
            <a:extLst>
              <a:ext uri="{FF2B5EF4-FFF2-40B4-BE49-F238E27FC236}">
                <a16:creationId xmlns:a16="http://schemas.microsoft.com/office/drawing/2014/main" id="{2CAA951C-5F17-497F-8A2F-6105CCE80409}"/>
              </a:ext>
            </a:extLst>
          </p:cNvPr>
          <p:cNvGraphicFramePr>
            <a:graphicFrameLocks noGrp="1"/>
          </p:cNvGraphicFramePr>
          <p:nvPr>
            <p:extLst/>
          </p:nvPr>
        </p:nvGraphicFramePr>
        <p:xfrm>
          <a:off x="6122394" y="1613216"/>
          <a:ext cx="5439071" cy="4437060"/>
        </p:xfrm>
        <a:graphic>
          <a:graphicData uri="http://schemas.openxmlformats.org/drawingml/2006/table">
            <a:tbl>
              <a:tblPr firstRow="1" firstCol="1" bandRow="1">
                <a:tableStyleId>{5C22544A-7EE6-4342-B048-85BDC9FD1C3A}</a:tableStyleId>
              </a:tblPr>
              <a:tblGrid>
                <a:gridCol w="897592">
                  <a:extLst>
                    <a:ext uri="{9D8B030D-6E8A-4147-A177-3AD203B41FA5}">
                      <a16:colId xmlns:a16="http://schemas.microsoft.com/office/drawing/2014/main" val="3948218962"/>
                    </a:ext>
                  </a:extLst>
                </a:gridCol>
                <a:gridCol w="3940563">
                  <a:extLst>
                    <a:ext uri="{9D8B030D-6E8A-4147-A177-3AD203B41FA5}">
                      <a16:colId xmlns:a16="http://schemas.microsoft.com/office/drawing/2014/main" val="2139721820"/>
                    </a:ext>
                  </a:extLst>
                </a:gridCol>
                <a:gridCol w="600916">
                  <a:extLst>
                    <a:ext uri="{9D8B030D-6E8A-4147-A177-3AD203B41FA5}">
                      <a16:colId xmlns:a16="http://schemas.microsoft.com/office/drawing/2014/main" val="33494669"/>
                    </a:ext>
                  </a:extLst>
                </a:gridCol>
              </a:tblGrid>
              <a:tr h="164336">
                <a:tc>
                  <a:txBody>
                    <a:bodyPr/>
                    <a:lstStyle/>
                    <a:p>
                      <a:pPr marL="0" marR="0">
                        <a:lnSpc>
                          <a:spcPct val="107000"/>
                        </a:lnSpc>
                        <a:spcBef>
                          <a:spcPts val="0"/>
                        </a:spcBef>
                        <a:spcAft>
                          <a:spcPts val="0"/>
                        </a:spcAft>
                      </a:pPr>
                      <a:r>
                        <a:rPr lang="en-US" sz="1000">
                          <a:effectLst/>
                        </a:rPr>
                        <a:t>Title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Link</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Duration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293762648"/>
                  </a:ext>
                </a:extLst>
              </a:tr>
              <a:tr h="986013">
                <a:tc>
                  <a:txBody>
                    <a:bodyPr/>
                    <a:lstStyle/>
                    <a:p>
                      <a:pPr marL="0" marR="0">
                        <a:lnSpc>
                          <a:spcPct val="107000"/>
                        </a:lnSpc>
                        <a:spcBef>
                          <a:spcPts val="0"/>
                        </a:spcBef>
                        <a:spcAft>
                          <a:spcPts val="0"/>
                        </a:spcAft>
                      </a:pPr>
                      <a:r>
                        <a:rPr lang="en-US" sz="1000">
                          <a:effectLst/>
                        </a:rPr>
                        <a:t>implementing Microsoft Azure Infrastructure Exam 70-533 </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4"/>
                        </a:rPr>
                        <a:t>https://linuxacademy.com/azure/training/course/name/implementing-microsoft-azure-infrastructure-exam-70-533-prep</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32 hours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593323201"/>
                  </a:ext>
                </a:extLst>
              </a:tr>
              <a:tr h="493007">
                <a:tc>
                  <a:txBody>
                    <a:bodyPr/>
                    <a:lstStyle/>
                    <a:p>
                      <a:pPr marL="0" marR="0">
                        <a:lnSpc>
                          <a:spcPct val="107000"/>
                        </a:lnSpc>
                        <a:spcBef>
                          <a:spcPts val="0"/>
                        </a:spcBef>
                        <a:spcAft>
                          <a:spcPts val="0"/>
                        </a:spcAft>
                      </a:pPr>
                      <a:r>
                        <a:rPr lang="en-US" sz="1000">
                          <a:effectLst/>
                        </a:rPr>
                        <a:t>Migration to Azure using ASR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https://channel9.msdn.com/events/Ignite/Microsoft-Ignite-Orlando-2017/BRK3243?term=migration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1 hour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729826642"/>
                  </a:ext>
                </a:extLst>
              </a:tr>
              <a:tr h="657342">
                <a:tc>
                  <a:txBody>
                    <a:bodyPr/>
                    <a:lstStyle/>
                    <a:p>
                      <a:pPr marL="0" marR="0">
                        <a:lnSpc>
                          <a:spcPct val="107000"/>
                        </a:lnSpc>
                        <a:spcBef>
                          <a:spcPts val="0"/>
                        </a:spcBef>
                        <a:spcAft>
                          <a:spcPts val="0"/>
                        </a:spcAft>
                      </a:pPr>
                      <a:r>
                        <a:rPr lang="en-US" sz="1000">
                          <a:effectLst/>
                        </a:rPr>
                        <a:t>Importing an on-premises VM into Azure</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https://channel9.msdn.com/Shows/Azure-Power-Lunch/Importing-an-on-premises-VM-into-Azure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30 minutes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005670069"/>
                  </a:ext>
                </a:extLst>
              </a:tr>
              <a:tr h="493007">
                <a:tc>
                  <a:txBody>
                    <a:bodyPr/>
                    <a:lstStyle/>
                    <a:p>
                      <a:pPr marL="0" marR="0">
                        <a:lnSpc>
                          <a:spcPct val="107000"/>
                        </a:lnSpc>
                        <a:spcBef>
                          <a:spcPts val="0"/>
                        </a:spcBef>
                        <a:spcAft>
                          <a:spcPts val="0"/>
                        </a:spcAft>
                      </a:pPr>
                      <a:r>
                        <a:rPr lang="en-US" sz="1000">
                          <a:effectLst/>
                        </a:rPr>
                        <a:t>Azure Site Recovery Deep Dive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https://channel9.msdn.com/Shows/Azure-Power-Lunch/Azure-Site-Recovery</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1 hour</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03250012"/>
                  </a:ext>
                </a:extLst>
              </a:tr>
              <a:tr h="657342">
                <a:tc>
                  <a:txBody>
                    <a:bodyPr/>
                    <a:lstStyle/>
                    <a:p>
                      <a:pPr marL="0" marR="0">
                        <a:lnSpc>
                          <a:spcPct val="107000"/>
                        </a:lnSpc>
                        <a:spcBef>
                          <a:spcPts val="0"/>
                        </a:spcBef>
                        <a:spcAft>
                          <a:spcPts val="0"/>
                        </a:spcAft>
                      </a:pPr>
                      <a:r>
                        <a:rPr lang="en-US" sz="1000">
                          <a:effectLst/>
                        </a:rPr>
                        <a:t>Azure Migration Technical Whitepaper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https://aka.ms/azuremigration_twp</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Reference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526909169"/>
                  </a:ext>
                </a:extLst>
              </a:tr>
              <a:tr h="657342">
                <a:tc>
                  <a:txBody>
                    <a:bodyPr/>
                    <a:lstStyle/>
                    <a:p>
                      <a:pPr marL="0" marR="0">
                        <a:lnSpc>
                          <a:spcPct val="107000"/>
                        </a:lnSpc>
                        <a:spcBef>
                          <a:spcPts val="0"/>
                        </a:spcBef>
                        <a:spcAft>
                          <a:spcPts val="0"/>
                        </a:spcAft>
                      </a:pPr>
                      <a:r>
                        <a:rPr lang="en-US" sz="1000">
                          <a:effectLst/>
                        </a:rPr>
                        <a:t>DC Transformation Partner Resources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3"/>
                        </a:rPr>
                        <a:t>https://www.microsoftpartnerserverandcloud.com/Pages/practice.aspx?page=15</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Reference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090159664"/>
                  </a:ext>
                </a:extLst>
              </a:tr>
              <a:tr h="328671">
                <a:tc>
                  <a:txBody>
                    <a:bodyPr/>
                    <a:lstStyle/>
                    <a:p>
                      <a:pPr marL="0" marR="0">
                        <a:lnSpc>
                          <a:spcPct val="107000"/>
                        </a:lnSpc>
                        <a:spcBef>
                          <a:spcPts val="0"/>
                        </a:spcBef>
                        <a:spcAft>
                          <a:spcPts val="0"/>
                        </a:spcAft>
                      </a:pPr>
                      <a:r>
                        <a:rPr lang="en-US" sz="1000">
                          <a:effectLst/>
                        </a:rPr>
                        <a:t>Azure ASR Architecture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5"/>
                        </a:rPr>
                        <a:t>https://docs.microsoft.com/en-us/azure/site-recovery/concepts-vmware-to-azure-architecture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dirty="0">
                          <a:effectLst/>
                        </a:rPr>
                        <a:t>Reference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433691953"/>
                  </a:ext>
                </a:extLst>
              </a:tr>
            </a:tbl>
          </a:graphicData>
        </a:graphic>
      </p:graphicFrame>
      <p:sp>
        <p:nvSpPr>
          <p:cNvPr id="5" name="Title 1">
            <a:extLst>
              <a:ext uri="{FF2B5EF4-FFF2-40B4-BE49-F238E27FC236}">
                <a16:creationId xmlns:a16="http://schemas.microsoft.com/office/drawing/2014/main" id="{B6160AD6-E0C6-47F8-8070-2A8114DC10D1}"/>
              </a:ext>
            </a:extLst>
          </p:cNvPr>
          <p:cNvSpPr txBox="1">
            <a:spLocks/>
          </p:cNvSpPr>
          <p:nvPr/>
        </p:nvSpPr>
        <p:spPr>
          <a:xfrm>
            <a:off x="1874837" y="820437"/>
            <a:ext cx="2514600" cy="762674"/>
          </a:xfrm>
          <a:prstGeom prst="rect">
            <a:avLst/>
          </a:prstGeom>
        </p:spPr>
        <p:txBody>
          <a:bodyPr vert="horz" lIns="91440" tIns="45720" rIns="91440" bIns="45720" rtlCol="0" anchor="ctr">
            <a:normAutofit/>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4488" b="0" i="0" u="none" strike="noStrike" kern="1200" cap="none" spc="0" normalizeH="0" baseline="0" noProof="0" dirty="0">
                <a:ln>
                  <a:noFill/>
                </a:ln>
                <a:solidFill>
                  <a:prstClr val="black"/>
                </a:solidFill>
                <a:effectLst/>
                <a:uLnTx/>
                <a:uFillTx/>
                <a:latin typeface="Calibri Light" panose="020F0302020204030204"/>
                <a:ea typeface="+mj-ea"/>
                <a:cs typeface="+mj-cs"/>
              </a:rPr>
              <a:t>Pre-Sales</a:t>
            </a:r>
          </a:p>
        </p:txBody>
      </p:sp>
    </p:spTree>
    <p:extLst>
      <p:ext uri="{BB962C8B-B14F-4D97-AF65-F5344CB8AC3E}">
        <p14:creationId xmlns:p14="http://schemas.microsoft.com/office/powerpoint/2010/main" val="3071989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6D575153-DF23-44DB-B529-B3864659ECBD}"/>
              </a:ext>
            </a:extLst>
          </p:cNvPr>
          <p:cNvSpPr txBox="1">
            <a:spLocks/>
          </p:cNvSpPr>
          <p:nvPr/>
        </p:nvSpPr>
        <p:spPr>
          <a:xfrm>
            <a:off x="2255837" y="2201862"/>
            <a:ext cx="8153400" cy="1846659"/>
          </a:xfrm>
          <a:prstGeom prst="rect">
            <a:avLst/>
          </a:prstGeom>
        </p:spPr>
        <p:txBody>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en-US" sz="6000" dirty="0"/>
              <a:t>Migration Framework &amp; Methodologies</a:t>
            </a:r>
            <a:br>
              <a:rPr lang="en-US" sz="6000" dirty="0"/>
            </a:br>
            <a:endParaRPr lang="en-US" sz="6000" dirty="0"/>
          </a:p>
        </p:txBody>
      </p:sp>
    </p:spTree>
    <p:extLst>
      <p:ext uri="{BB962C8B-B14F-4D97-AF65-F5344CB8AC3E}">
        <p14:creationId xmlns:p14="http://schemas.microsoft.com/office/powerpoint/2010/main" val="2645527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AA224-57A1-44B6-A393-FF804E333205}"/>
              </a:ext>
            </a:extLst>
          </p:cNvPr>
          <p:cNvSpPr>
            <a:spLocks noGrp="1"/>
          </p:cNvSpPr>
          <p:nvPr>
            <p:ph type="title"/>
          </p:nvPr>
        </p:nvSpPr>
        <p:spPr>
          <a:xfrm>
            <a:off x="74098" y="-165631"/>
            <a:ext cx="10726460" cy="1351952"/>
          </a:xfrm>
        </p:spPr>
        <p:txBody>
          <a:bodyPr/>
          <a:lstStyle/>
          <a:p>
            <a:r>
              <a:rPr lang="en-US" dirty="0"/>
              <a:t>What’s Driving Migrations?</a:t>
            </a:r>
          </a:p>
        </p:txBody>
      </p:sp>
      <p:sp>
        <p:nvSpPr>
          <p:cNvPr id="3" name="Freeform: Shape 2">
            <a:extLst>
              <a:ext uri="{FF2B5EF4-FFF2-40B4-BE49-F238E27FC236}">
                <a16:creationId xmlns:a16="http://schemas.microsoft.com/office/drawing/2014/main" id="{9012D0E8-A955-4572-8F5C-61921FA83A2A}"/>
              </a:ext>
            </a:extLst>
          </p:cNvPr>
          <p:cNvSpPr/>
          <p:nvPr/>
        </p:nvSpPr>
        <p:spPr bwMode="auto">
          <a:xfrm>
            <a:off x="2175881" y="2256723"/>
            <a:ext cx="8334053" cy="4353535"/>
          </a:xfrm>
          <a:custGeom>
            <a:avLst/>
            <a:gdLst>
              <a:gd name="connsiteX0" fmla="*/ 6096000 w 12192000"/>
              <a:gd name="connsiteY0" fmla="*/ 0 h 6368847"/>
              <a:gd name="connsiteX1" fmla="*/ 12192000 w 12192000"/>
              <a:gd name="connsiteY1" fmla="*/ 6096000 h 6368847"/>
              <a:gd name="connsiteX2" fmla="*/ 12185101 w 12192000"/>
              <a:gd name="connsiteY2" fmla="*/ 6368847 h 6368847"/>
              <a:gd name="connsiteX3" fmla="*/ 6899 w 12192000"/>
              <a:gd name="connsiteY3" fmla="*/ 6368847 h 6368847"/>
              <a:gd name="connsiteX4" fmla="*/ 0 w 12192000"/>
              <a:gd name="connsiteY4" fmla="*/ 6096000 h 6368847"/>
              <a:gd name="connsiteX5" fmla="*/ 6096000 w 12192000"/>
              <a:gd name="connsiteY5" fmla="*/ 0 h 636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368847">
                <a:moveTo>
                  <a:pt x="6096000" y="0"/>
                </a:moveTo>
                <a:cubicBezTo>
                  <a:pt x="9462728" y="0"/>
                  <a:pt x="12192000" y="2729272"/>
                  <a:pt x="12192000" y="6096000"/>
                </a:cubicBezTo>
                <a:lnTo>
                  <a:pt x="12185101" y="6368847"/>
                </a:lnTo>
                <a:lnTo>
                  <a:pt x="6899" y="6368847"/>
                </a:lnTo>
                <a:lnTo>
                  <a:pt x="0" y="6096000"/>
                </a:lnTo>
                <a:cubicBezTo>
                  <a:pt x="0" y="2729272"/>
                  <a:pt x="2729272" y="0"/>
                  <a:pt x="6096000" y="0"/>
                </a:cubicBezTo>
                <a:close/>
              </a:path>
            </a:pathLst>
          </a:custGeom>
          <a:solidFill>
            <a:srgbClr val="FFB900">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t" anchorCtr="0" forceAA="0" compatLnSpc="1">
            <a:prstTxWarp prst="textNoShape">
              <a:avLst/>
            </a:prstTxWarp>
            <a:noAutofit/>
          </a:bodyPr>
          <a:lstStyle/>
          <a:p>
            <a:pPr defTabSz="969953" fontAlgn="base">
              <a:spcBef>
                <a:spcPct val="0"/>
              </a:spcBef>
              <a:spcAft>
                <a:spcPct val="0"/>
              </a:spcAft>
              <a:defRPr/>
            </a:pPr>
            <a:endParaRPr lang="en-US" sz="2081"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 name="Straight Connector 3">
            <a:extLst>
              <a:ext uri="{FF2B5EF4-FFF2-40B4-BE49-F238E27FC236}">
                <a16:creationId xmlns:a16="http://schemas.microsoft.com/office/drawing/2014/main" id="{45F1973A-AC47-4F16-8949-4D726C42FDB3}"/>
              </a:ext>
            </a:extLst>
          </p:cNvPr>
          <p:cNvCxnSpPr>
            <a:cxnSpLocks/>
          </p:cNvCxnSpPr>
          <p:nvPr/>
        </p:nvCxnSpPr>
        <p:spPr>
          <a:xfrm>
            <a:off x="442689" y="4063900"/>
            <a:ext cx="5900220" cy="2546359"/>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37FF55F-EC5C-4792-A664-DF080725D468}"/>
              </a:ext>
            </a:extLst>
          </p:cNvPr>
          <p:cNvCxnSpPr>
            <a:cxnSpLocks/>
          </p:cNvCxnSpPr>
          <p:nvPr/>
        </p:nvCxnSpPr>
        <p:spPr>
          <a:xfrm>
            <a:off x="1832921" y="1912746"/>
            <a:ext cx="4509987" cy="469751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6B762C9-7B2D-4D56-8B4D-7089CD2E01FD}"/>
              </a:ext>
            </a:extLst>
          </p:cNvPr>
          <p:cNvCxnSpPr>
            <a:cxnSpLocks/>
          </p:cNvCxnSpPr>
          <p:nvPr/>
        </p:nvCxnSpPr>
        <p:spPr>
          <a:xfrm flipH="1">
            <a:off x="6356278" y="4044083"/>
            <a:ext cx="5921529" cy="2566175"/>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4D3CEE3-05D6-4986-AF40-C5A660CD5C7B}"/>
              </a:ext>
            </a:extLst>
          </p:cNvPr>
          <p:cNvCxnSpPr>
            <a:cxnSpLocks/>
          </p:cNvCxnSpPr>
          <p:nvPr/>
        </p:nvCxnSpPr>
        <p:spPr>
          <a:xfrm flipH="1">
            <a:off x="6342910" y="1009607"/>
            <a:ext cx="2068514" cy="5157380"/>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AE1C535-CBB4-4976-A105-DF2994E39D7C}"/>
              </a:ext>
            </a:extLst>
          </p:cNvPr>
          <p:cNvCxnSpPr>
            <a:cxnSpLocks/>
          </p:cNvCxnSpPr>
          <p:nvPr/>
        </p:nvCxnSpPr>
        <p:spPr>
          <a:xfrm>
            <a:off x="6355872" y="1076101"/>
            <a:ext cx="0" cy="5534156"/>
          </a:xfrm>
          <a:prstGeom prst="line">
            <a:avLst/>
          </a:prstGeom>
          <a:ln w="15875">
            <a:solidFill>
              <a:schemeClr val="bg2"/>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9E9881-1C12-4ACE-8E08-5E769C61A817}"/>
              </a:ext>
            </a:extLst>
          </p:cNvPr>
          <p:cNvCxnSpPr>
            <a:cxnSpLocks/>
            <a:stCxn id="20" idx="1"/>
          </p:cNvCxnSpPr>
          <p:nvPr/>
        </p:nvCxnSpPr>
        <p:spPr>
          <a:xfrm>
            <a:off x="4197505" y="1411325"/>
            <a:ext cx="2035681" cy="475566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30D22A-8830-4007-A71A-34144A1619BE}"/>
              </a:ext>
            </a:extLst>
          </p:cNvPr>
          <p:cNvCxnSpPr>
            <a:cxnSpLocks/>
          </p:cNvCxnSpPr>
          <p:nvPr/>
        </p:nvCxnSpPr>
        <p:spPr>
          <a:xfrm flipH="1">
            <a:off x="6342909" y="1894044"/>
            <a:ext cx="4557683" cy="471621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1" name="Freeform: Shape 10">
            <a:extLst>
              <a:ext uri="{FF2B5EF4-FFF2-40B4-BE49-F238E27FC236}">
                <a16:creationId xmlns:a16="http://schemas.microsoft.com/office/drawing/2014/main" id="{BF374C63-C697-4299-B54D-AB938FC1D082}"/>
              </a:ext>
            </a:extLst>
          </p:cNvPr>
          <p:cNvSpPr/>
          <p:nvPr/>
        </p:nvSpPr>
        <p:spPr bwMode="auto">
          <a:xfrm>
            <a:off x="3826272" y="3943241"/>
            <a:ext cx="5033270" cy="2667018"/>
          </a:xfrm>
          <a:custGeom>
            <a:avLst/>
            <a:gdLst>
              <a:gd name="connsiteX0" fmla="*/ 6096000 w 12192000"/>
              <a:gd name="connsiteY0" fmla="*/ 0 h 6368847"/>
              <a:gd name="connsiteX1" fmla="*/ 12192000 w 12192000"/>
              <a:gd name="connsiteY1" fmla="*/ 6096000 h 6368847"/>
              <a:gd name="connsiteX2" fmla="*/ 12185101 w 12192000"/>
              <a:gd name="connsiteY2" fmla="*/ 6368847 h 6368847"/>
              <a:gd name="connsiteX3" fmla="*/ 6899 w 12192000"/>
              <a:gd name="connsiteY3" fmla="*/ 6368847 h 6368847"/>
              <a:gd name="connsiteX4" fmla="*/ 0 w 12192000"/>
              <a:gd name="connsiteY4" fmla="*/ 6096000 h 6368847"/>
              <a:gd name="connsiteX5" fmla="*/ 6096000 w 12192000"/>
              <a:gd name="connsiteY5" fmla="*/ 0 h 636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368847">
                <a:moveTo>
                  <a:pt x="6096000" y="0"/>
                </a:moveTo>
                <a:cubicBezTo>
                  <a:pt x="9462728" y="0"/>
                  <a:pt x="12192000" y="2729272"/>
                  <a:pt x="12192000" y="6096000"/>
                </a:cubicBezTo>
                <a:lnTo>
                  <a:pt x="12185101" y="6368847"/>
                </a:lnTo>
                <a:lnTo>
                  <a:pt x="6899" y="6368847"/>
                </a:lnTo>
                <a:lnTo>
                  <a:pt x="0" y="6096000"/>
                </a:lnTo>
                <a:cubicBezTo>
                  <a:pt x="0" y="2729272"/>
                  <a:pt x="2729272" y="0"/>
                  <a:pt x="6096000" y="0"/>
                </a:cubicBezTo>
                <a:close/>
              </a:path>
            </a:pathLst>
          </a:custGeom>
          <a:solidFill>
            <a:srgbClr val="FFFFFF"/>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t" anchorCtr="0" forceAA="0" compatLnSpc="1">
            <a:prstTxWarp prst="textNoShape">
              <a:avLst/>
            </a:prstTxWarp>
            <a:noAutofit/>
          </a:bodyPr>
          <a:lstStyle/>
          <a:p>
            <a:pPr defTabSz="969953" fontAlgn="base">
              <a:spcBef>
                <a:spcPct val="0"/>
              </a:spcBef>
              <a:spcAft>
                <a:spcPct val="0"/>
              </a:spcAft>
              <a:defRPr/>
            </a:pPr>
            <a:endParaRPr lang="en-US" sz="2081" b="1" err="1">
              <a:ln w="22225">
                <a:solidFill>
                  <a:schemeClr val="accent2"/>
                </a:solidFill>
                <a:prstDash val="solid"/>
              </a:ln>
              <a:solidFill>
                <a:schemeClr val="accent2">
                  <a:lumMod val="40000"/>
                  <a:lumOff val="60000"/>
                </a:schemeClr>
              </a:solidFill>
              <a:latin typeface="Segoe UI"/>
              <a:ea typeface="Segoe UI" pitchFamily="34" charset="0"/>
              <a:cs typeface="Segoe UI" pitchFamily="34" charset="0"/>
            </a:endParaRPr>
          </a:p>
        </p:txBody>
      </p:sp>
      <p:sp>
        <p:nvSpPr>
          <p:cNvPr id="12" name="Title 1">
            <a:extLst>
              <a:ext uri="{FF2B5EF4-FFF2-40B4-BE49-F238E27FC236}">
                <a16:creationId xmlns:a16="http://schemas.microsoft.com/office/drawing/2014/main" id="{6AD2E96C-C947-4B8F-AA33-C767265E5A58}"/>
              </a:ext>
            </a:extLst>
          </p:cNvPr>
          <p:cNvSpPr txBox="1">
            <a:spLocks/>
          </p:cNvSpPr>
          <p:nvPr/>
        </p:nvSpPr>
        <p:spPr>
          <a:xfrm>
            <a:off x="4974905" y="4833925"/>
            <a:ext cx="2736007" cy="576275"/>
          </a:xfrm>
          <a:prstGeom prst="rect">
            <a:avLst/>
          </a:prstGeom>
        </p:spPr>
        <p:txBody>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70235">
              <a:defRPr/>
            </a:pPr>
            <a:r>
              <a:rPr lang="en-US" sz="4079" b="0" spc="0" dirty="0">
                <a:ln w="0"/>
                <a:solidFill>
                  <a:schemeClr val="tx1"/>
                </a:solidFill>
                <a:effectLst>
                  <a:outerShdw blurRad="38100" dist="19050" dir="2700000" algn="tl" rotWithShape="0">
                    <a:schemeClr val="dk1">
                      <a:alpha val="40000"/>
                    </a:schemeClr>
                  </a:outerShdw>
                </a:effectLst>
                <a:latin typeface="Segoe UI Semilight" panose="020B0402040204020203" pitchFamily="34" charset="0"/>
                <a:cs typeface="Segoe UI Semilight" panose="020B0402040204020203" pitchFamily="34" charset="0"/>
              </a:rPr>
              <a:t>Migration triggers </a:t>
            </a:r>
          </a:p>
        </p:txBody>
      </p:sp>
      <p:grpSp>
        <p:nvGrpSpPr>
          <p:cNvPr id="13" name="Group 12">
            <a:extLst>
              <a:ext uri="{FF2B5EF4-FFF2-40B4-BE49-F238E27FC236}">
                <a16:creationId xmlns:a16="http://schemas.microsoft.com/office/drawing/2014/main" id="{E71A9EA4-D4C1-46A3-8668-C6203C35ABB8}"/>
              </a:ext>
            </a:extLst>
          </p:cNvPr>
          <p:cNvGrpSpPr/>
          <p:nvPr/>
        </p:nvGrpSpPr>
        <p:grpSpPr>
          <a:xfrm>
            <a:off x="952462" y="3255710"/>
            <a:ext cx="2779204" cy="1552797"/>
            <a:chOff x="913930" y="3633128"/>
            <a:chExt cx="2671769" cy="1492771"/>
          </a:xfrm>
        </p:grpSpPr>
        <p:sp>
          <p:nvSpPr>
            <p:cNvPr id="14" name="Rectangle 13">
              <a:extLst>
                <a:ext uri="{FF2B5EF4-FFF2-40B4-BE49-F238E27FC236}">
                  <a16:creationId xmlns:a16="http://schemas.microsoft.com/office/drawing/2014/main" id="{3C909AD5-D621-4C0D-BF7C-A2C7D76DB607}"/>
                </a:ext>
              </a:extLst>
            </p:cNvPr>
            <p:cNvSpPr/>
            <p:nvPr/>
          </p:nvSpPr>
          <p:spPr>
            <a:xfrm>
              <a:off x="913930" y="3633128"/>
              <a:ext cx="1857846" cy="921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Quickly integrate acquisitions</a:t>
              </a:r>
            </a:p>
          </p:txBody>
        </p:sp>
        <p:sp>
          <p:nvSpPr>
            <p:cNvPr id="15" name="browser_3">
              <a:extLst>
                <a:ext uri="{FF2B5EF4-FFF2-40B4-BE49-F238E27FC236}">
                  <a16:creationId xmlns:a16="http://schemas.microsoft.com/office/drawing/2014/main" id="{5C4ED513-D6E7-4845-B404-EC05B0CC8E41}"/>
                </a:ext>
              </a:extLst>
            </p:cNvPr>
            <p:cNvSpPr>
              <a:spLocks noChangeAspect="1" noEditPoints="1"/>
            </p:cNvSpPr>
            <p:nvPr/>
          </p:nvSpPr>
          <p:spPr bwMode="auto">
            <a:xfrm>
              <a:off x="3201166" y="4760139"/>
              <a:ext cx="384533" cy="365760"/>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rgbClr val="002060"/>
              </a:solidFill>
              <a:prstDash val="solid"/>
              <a:miter lim="800000"/>
              <a:headEnd/>
              <a:tailEnd/>
            </a:ln>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lin ang="5400000" scaled="1"/>
                </a:gradFill>
                <a:latin typeface="Segoe UI"/>
              </a:endParaRPr>
            </a:p>
          </p:txBody>
        </p:sp>
      </p:grpSp>
      <p:grpSp>
        <p:nvGrpSpPr>
          <p:cNvPr id="16" name="Group 15">
            <a:extLst>
              <a:ext uri="{FF2B5EF4-FFF2-40B4-BE49-F238E27FC236}">
                <a16:creationId xmlns:a16="http://schemas.microsoft.com/office/drawing/2014/main" id="{46B3D6F8-150B-42D7-8269-C2C286778564}"/>
              </a:ext>
            </a:extLst>
          </p:cNvPr>
          <p:cNvGrpSpPr/>
          <p:nvPr/>
        </p:nvGrpSpPr>
        <p:grpSpPr>
          <a:xfrm>
            <a:off x="2246617" y="1616502"/>
            <a:ext cx="2481230" cy="2168175"/>
            <a:chOff x="2158058" y="2057286"/>
            <a:chExt cx="2385314" cy="2084361"/>
          </a:xfrm>
        </p:grpSpPr>
        <p:sp>
          <p:nvSpPr>
            <p:cNvPr id="17" name="Rectangle 16">
              <a:extLst>
                <a:ext uri="{FF2B5EF4-FFF2-40B4-BE49-F238E27FC236}">
                  <a16:creationId xmlns:a16="http://schemas.microsoft.com/office/drawing/2014/main" id="{21101D50-D927-4314-9FB6-3A8F12F4DEE9}"/>
                </a:ext>
              </a:extLst>
            </p:cNvPr>
            <p:cNvSpPr/>
            <p:nvPr/>
          </p:nvSpPr>
          <p:spPr>
            <a:xfrm>
              <a:off x="2158058" y="2057286"/>
              <a:ext cx="2009792"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Urgent capacity needs  </a:t>
              </a:r>
            </a:p>
          </p:txBody>
        </p:sp>
        <p:sp>
          <p:nvSpPr>
            <p:cNvPr id="18" name="Move_E7C2">
              <a:extLst>
                <a:ext uri="{FF2B5EF4-FFF2-40B4-BE49-F238E27FC236}">
                  <a16:creationId xmlns:a16="http://schemas.microsoft.com/office/drawing/2014/main" id="{6482B432-E802-4924-9056-5033A4942388}"/>
                </a:ext>
              </a:extLst>
            </p:cNvPr>
            <p:cNvSpPr>
              <a:spLocks noChangeAspect="1" noEditPoints="1"/>
            </p:cNvSpPr>
            <p:nvPr/>
          </p:nvSpPr>
          <p:spPr bwMode="auto">
            <a:xfrm>
              <a:off x="4177703" y="3775887"/>
              <a:ext cx="365669" cy="365760"/>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rgbClr val="002060"/>
              </a:solidFill>
              <a:prstDash val="solid"/>
              <a:miter lim="800000"/>
              <a:headEnd/>
              <a:tailEnd/>
            </a:ln>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lin ang="5400000" scaled="1"/>
                </a:gradFill>
                <a:latin typeface="Segoe UI"/>
              </a:endParaRPr>
            </a:p>
          </p:txBody>
        </p:sp>
      </p:grpSp>
      <p:grpSp>
        <p:nvGrpSpPr>
          <p:cNvPr id="19" name="Group 18">
            <a:extLst>
              <a:ext uri="{FF2B5EF4-FFF2-40B4-BE49-F238E27FC236}">
                <a16:creationId xmlns:a16="http://schemas.microsoft.com/office/drawing/2014/main" id="{075D33AC-A9F9-4CCE-881A-9C493D7929CE}"/>
              </a:ext>
            </a:extLst>
          </p:cNvPr>
          <p:cNvGrpSpPr/>
          <p:nvPr/>
        </p:nvGrpSpPr>
        <p:grpSpPr>
          <a:xfrm>
            <a:off x="4197504" y="1076102"/>
            <a:ext cx="2215996" cy="2363449"/>
            <a:chOff x="3947467" y="1537776"/>
            <a:chExt cx="2130333" cy="2272086"/>
          </a:xfrm>
        </p:grpSpPr>
        <p:sp>
          <p:nvSpPr>
            <p:cNvPr id="20" name="Rectangle 19">
              <a:extLst>
                <a:ext uri="{FF2B5EF4-FFF2-40B4-BE49-F238E27FC236}">
                  <a16:creationId xmlns:a16="http://schemas.microsoft.com/office/drawing/2014/main" id="{0B1E4960-79CC-418A-B594-A680A3471703}"/>
                </a:ext>
              </a:extLst>
            </p:cNvPr>
            <p:cNvSpPr/>
            <p:nvPr/>
          </p:nvSpPr>
          <p:spPr>
            <a:xfrm>
              <a:off x="3947467" y="1537776"/>
              <a:ext cx="2130333"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Software and hardware refresh</a:t>
              </a:r>
            </a:p>
          </p:txBody>
        </p:sp>
        <p:sp>
          <p:nvSpPr>
            <p:cNvPr id="21" name="chip">
              <a:extLst>
                <a:ext uri="{FF2B5EF4-FFF2-40B4-BE49-F238E27FC236}">
                  <a16:creationId xmlns:a16="http://schemas.microsoft.com/office/drawing/2014/main" id="{21248EA3-0C0E-4040-B677-270E4B45FFE7}"/>
                </a:ext>
              </a:extLst>
            </p:cNvPr>
            <p:cNvSpPr>
              <a:spLocks noChangeAspect="1" noEditPoints="1"/>
            </p:cNvSpPr>
            <p:nvPr/>
          </p:nvSpPr>
          <p:spPr bwMode="auto">
            <a:xfrm>
              <a:off x="5374232" y="3444102"/>
              <a:ext cx="358494" cy="365760"/>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gradFill>
                <a:latin typeface="Segoe UI"/>
              </a:endParaRPr>
            </a:p>
          </p:txBody>
        </p:sp>
      </p:grpSp>
      <p:grpSp>
        <p:nvGrpSpPr>
          <p:cNvPr id="22" name="Group 21">
            <a:extLst>
              <a:ext uri="{FF2B5EF4-FFF2-40B4-BE49-F238E27FC236}">
                <a16:creationId xmlns:a16="http://schemas.microsoft.com/office/drawing/2014/main" id="{A20005CC-2397-420A-BFAE-B5B27615FF85}"/>
              </a:ext>
            </a:extLst>
          </p:cNvPr>
          <p:cNvGrpSpPr/>
          <p:nvPr/>
        </p:nvGrpSpPr>
        <p:grpSpPr>
          <a:xfrm>
            <a:off x="6202263" y="1076101"/>
            <a:ext cx="1920217" cy="2350399"/>
            <a:chOff x="5960792" y="1537776"/>
            <a:chExt cx="1845988" cy="2259540"/>
          </a:xfrm>
        </p:grpSpPr>
        <p:sp>
          <p:nvSpPr>
            <p:cNvPr id="23" name="Rectangle 22">
              <a:extLst>
                <a:ext uri="{FF2B5EF4-FFF2-40B4-BE49-F238E27FC236}">
                  <a16:creationId xmlns:a16="http://schemas.microsoft.com/office/drawing/2014/main" id="{CA9BD77E-06F2-45A8-A8CF-0B8680252BDC}"/>
                </a:ext>
              </a:extLst>
            </p:cNvPr>
            <p:cNvSpPr/>
            <p:nvPr/>
          </p:nvSpPr>
          <p:spPr>
            <a:xfrm>
              <a:off x="5960792" y="1537776"/>
              <a:ext cx="1845988"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Security threats</a:t>
              </a:r>
            </a:p>
          </p:txBody>
        </p:sp>
        <p:sp>
          <p:nvSpPr>
            <p:cNvPr id="24" name="shield_3">
              <a:extLst>
                <a:ext uri="{FF2B5EF4-FFF2-40B4-BE49-F238E27FC236}">
                  <a16:creationId xmlns:a16="http://schemas.microsoft.com/office/drawing/2014/main" id="{FD53E568-08D9-4C16-84D7-F620B9709E6C}"/>
                </a:ext>
              </a:extLst>
            </p:cNvPr>
            <p:cNvSpPr>
              <a:spLocks noChangeAspect="1" noEditPoints="1"/>
            </p:cNvSpPr>
            <p:nvPr/>
          </p:nvSpPr>
          <p:spPr bwMode="auto">
            <a:xfrm>
              <a:off x="6426418" y="34341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25" name="Group 24">
            <a:extLst>
              <a:ext uri="{FF2B5EF4-FFF2-40B4-BE49-F238E27FC236}">
                <a16:creationId xmlns:a16="http://schemas.microsoft.com/office/drawing/2014/main" id="{CF401CCD-FF15-40CB-9238-74DA62FC1320}"/>
              </a:ext>
            </a:extLst>
          </p:cNvPr>
          <p:cNvGrpSpPr/>
          <p:nvPr/>
        </p:nvGrpSpPr>
        <p:grpSpPr>
          <a:xfrm>
            <a:off x="7988809" y="1616502"/>
            <a:ext cx="2446276" cy="2229278"/>
            <a:chOff x="7678276" y="2057286"/>
            <a:chExt cx="2351712" cy="2143101"/>
          </a:xfrm>
        </p:grpSpPr>
        <p:sp>
          <p:nvSpPr>
            <p:cNvPr id="26" name="Rectangle 25">
              <a:extLst>
                <a:ext uri="{FF2B5EF4-FFF2-40B4-BE49-F238E27FC236}">
                  <a16:creationId xmlns:a16="http://schemas.microsoft.com/office/drawing/2014/main" id="{65B166D5-6C0B-458D-8DB0-6EAAAB22FA1B}"/>
                </a:ext>
              </a:extLst>
            </p:cNvPr>
            <p:cNvSpPr/>
            <p:nvPr/>
          </p:nvSpPr>
          <p:spPr>
            <a:xfrm>
              <a:off x="7727454" y="2057286"/>
              <a:ext cx="2302534" cy="687782"/>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Compliance </a:t>
              </a:r>
            </a:p>
            <a:p>
              <a:pPr algn="ctr" defTabSz="951121">
                <a:defRPr/>
              </a:pPr>
              <a:r>
                <a:rPr lang="en-US" sz="1456" dirty="0">
                  <a:gradFill>
                    <a:gsLst>
                      <a:gs pos="0">
                        <a:srgbClr val="1A1A1A"/>
                      </a:gs>
                      <a:gs pos="100000">
                        <a:srgbClr val="1A1A1A"/>
                      </a:gs>
                    </a:gsLst>
                    <a:lin ang="6000000" scaled="0"/>
                  </a:gradFill>
                  <a:latin typeface="Segoe UI"/>
                </a:rPr>
                <a:t> </a:t>
              </a:r>
            </a:p>
          </p:txBody>
        </p:sp>
        <p:sp>
          <p:nvSpPr>
            <p:cNvPr id="27" name="Trackers_EADF">
              <a:extLst>
                <a:ext uri="{FF2B5EF4-FFF2-40B4-BE49-F238E27FC236}">
                  <a16:creationId xmlns:a16="http://schemas.microsoft.com/office/drawing/2014/main" id="{DF7D1566-08F8-40B2-8C7C-F5CF624D98FA}"/>
                </a:ext>
              </a:extLst>
            </p:cNvPr>
            <p:cNvSpPr>
              <a:spLocks noChangeAspect="1" noEditPoints="1"/>
            </p:cNvSpPr>
            <p:nvPr/>
          </p:nvSpPr>
          <p:spPr bwMode="auto">
            <a:xfrm>
              <a:off x="7678276" y="3834627"/>
              <a:ext cx="268242" cy="365760"/>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dirty="0">
                <a:solidFill>
                  <a:srgbClr val="1A1A1A"/>
                </a:solidFill>
                <a:latin typeface="Segoe UI"/>
              </a:endParaRPr>
            </a:p>
          </p:txBody>
        </p:sp>
      </p:grpSp>
      <p:grpSp>
        <p:nvGrpSpPr>
          <p:cNvPr id="28" name="Group 27">
            <a:extLst>
              <a:ext uri="{FF2B5EF4-FFF2-40B4-BE49-F238E27FC236}">
                <a16:creationId xmlns:a16="http://schemas.microsoft.com/office/drawing/2014/main" id="{E13097C2-69C5-49EC-A991-DE66ADC1C830}"/>
              </a:ext>
            </a:extLst>
          </p:cNvPr>
          <p:cNvGrpSpPr/>
          <p:nvPr/>
        </p:nvGrpSpPr>
        <p:grpSpPr>
          <a:xfrm>
            <a:off x="8919643" y="3230941"/>
            <a:ext cx="3295281" cy="1643618"/>
            <a:chOff x="8573127" y="3609317"/>
            <a:chExt cx="3167896" cy="1580081"/>
          </a:xfrm>
        </p:grpSpPr>
        <p:sp>
          <p:nvSpPr>
            <p:cNvPr id="29" name="Rectangle 28">
              <a:extLst>
                <a:ext uri="{FF2B5EF4-FFF2-40B4-BE49-F238E27FC236}">
                  <a16:creationId xmlns:a16="http://schemas.microsoft.com/office/drawing/2014/main" id="{CF51CC1D-4606-4AB6-9D50-8FE9E8BBD027}"/>
                </a:ext>
              </a:extLst>
            </p:cNvPr>
            <p:cNvSpPr/>
            <p:nvPr/>
          </p:nvSpPr>
          <p:spPr>
            <a:xfrm>
              <a:off x="9239677" y="3609317"/>
              <a:ext cx="2501346" cy="706140"/>
            </a:xfrm>
            <a:prstGeom prst="rect">
              <a:avLst/>
            </a:prstGeom>
          </p:spPr>
          <p:txBody>
            <a:bodyPr wrap="square" lIns="190234">
              <a:spAutoFit/>
            </a:bodyPr>
            <a:lstStyle/>
            <a:p>
              <a:pPr algn="ctr" defTabSz="951121">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Application innovation</a:t>
              </a:r>
            </a:p>
          </p:txBody>
        </p:sp>
        <p:sp>
          <p:nvSpPr>
            <p:cNvPr id="30" name="speedometer_2">
              <a:extLst>
                <a:ext uri="{FF2B5EF4-FFF2-40B4-BE49-F238E27FC236}">
                  <a16:creationId xmlns:a16="http://schemas.microsoft.com/office/drawing/2014/main" id="{F90BF830-B69D-44DA-A891-BDA3440C0CD4}"/>
                </a:ext>
              </a:extLst>
            </p:cNvPr>
            <p:cNvSpPr>
              <a:spLocks noChangeAspect="1" noEditPoints="1"/>
            </p:cNvSpPr>
            <p:nvPr/>
          </p:nvSpPr>
          <p:spPr bwMode="auto">
            <a:xfrm>
              <a:off x="8573127" y="4823638"/>
              <a:ext cx="365760" cy="365760"/>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31" name="Group 30">
            <a:extLst>
              <a:ext uri="{FF2B5EF4-FFF2-40B4-BE49-F238E27FC236}">
                <a16:creationId xmlns:a16="http://schemas.microsoft.com/office/drawing/2014/main" id="{80CAAE71-EEB8-4ED6-AFB0-D83C91721409}"/>
              </a:ext>
            </a:extLst>
          </p:cNvPr>
          <p:cNvGrpSpPr/>
          <p:nvPr/>
        </p:nvGrpSpPr>
        <p:grpSpPr>
          <a:xfrm>
            <a:off x="9417360" y="4986792"/>
            <a:ext cx="3133663" cy="1121316"/>
            <a:chOff x="9051610" y="5297291"/>
            <a:chExt cx="3012528" cy="1077969"/>
          </a:xfrm>
        </p:grpSpPr>
        <p:sp>
          <p:nvSpPr>
            <p:cNvPr id="32" name="Rectangle 31">
              <a:extLst>
                <a:ext uri="{FF2B5EF4-FFF2-40B4-BE49-F238E27FC236}">
                  <a16:creationId xmlns:a16="http://schemas.microsoft.com/office/drawing/2014/main" id="{3A05C90E-57F4-4852-85D3-7846BBFFF0F3}"/>
                </a:ext>
              </a:extLst>
            </p:cNvPr>
            <p:cNvSpPr/>
            <p:nvPr/>
          </p:nvSpPr>
          <p:spPr>
            <a:xfrm>
              <a:off x="9935714" y="5297291"/>
              <a:ext cx="2128424" cy="706139"/>
            </a:xfrm>
            <a:prstGeom prst="rect">
              <a:avLst/>
            </a:prstGeom>
          </p:spPr>
          <p:txBody>
            <a:bodyPr wrap="square" lIns="190234">
              <a:spAutoFit/>
            </a:bodyPr>
            <a:lstStyle/>
            <a:p>
              <a:pPr algn="ctr" defTabSz="951121">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Software end </a:t>
              </a:r>
              <a:b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b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of support</a:t>
              </a:r>
            </a:p>
          </p:txBody>
        </p:sp>
        <p:sp>
          <p:nvSpPr>
            <p:cNvPr id="33" name="Telemarketer_E7B9">
              <a:extLst>
                <a:ext uri="{FF2B5EF4-FFF2-40B4-BE49-F238E27FC236}">
                  <a16:creationId xmlns:a16="http://schemas.microsoft.com/office/drawing/2014/main" id="{DE0BEA64-9726-4F6E-B3A8-EFA35663910D}"/>
                </a:ext>
              </a:extLst>
            </p:cNvPr>
            <p:cNvSpPr>
              <a:spLocks noChangeAspect="1" noEditPoints="1"/>
            </p:cNvSpPr>
            <p:nvPr/>
          </p:nvSpPr>
          <p:spPr bwMode="auto">
            <a:xfrm>
              <a:off x="9051610" y="6009500"/>
              <a:ext cx="306684" cy="365760"/>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34" name="Group 33">
            <a:extLst>
              <a:ext uri="{FF2B5EF4-FFF2-40B4-BE49-F238E27FC236}">
                <a16:creationId xmlns:a16="http://schemas.microsoft.com/office/drawing/2014/main" id="{090C20CD-1DB1-4954-B4C0-99B4A571CAD6}"/>
              </a:ext>
            </a:extLst>
          </p:cNvPr>
          <p:cNvGrpSpPr/>
          <p:nvPr/>
        </p:nvGrpSpPr>
        <p:grpSpPr>
          <a:xfrm>
            <a:off x="68402" y="5255837"/>
            <a:ext cx="3134395" cy="852270"/>
            <a:chOff x="64045" y="5555936"/>
            <a:chExt cx="3013229" cy="819324"/>
          </a:xfrm>
        </p:grpSpPr>
        <p:sp>
          <p:nvSpPr>
            <p:cNvPr id="35" name="Rectangle 34">
              <a:extLst>
                <a:ext uri="{FF2B5EF4-FFF2-40B4-BE49-F238E27FC236}">
                  <a16:creationId xmlns:a16="http://schemas.microsoft.com/office/drawing/2014/main" id="{71AE350D-2EA1-435C-8DCF-82429D058310}"/>
                </a:ext>
              </a:extLst>
            </p:cNvPr>
            <p:cNvSpPr/>
            <p:nvPr/>
          </p:nvSpPr>
          <p:spPr>
            <a:xfrm>
              <a:off x="64045" y="5555936"/>
              <a:ext cx="2004431"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Datacenter contracts expiry</a:t>
              </a:r>
            </a:p>
          </p:txBody>
        </p:sp>
        <p:sp>
          <p:nvSpPr>
            <p:cNvPr id="36" name="PageEdit_EFB8">
              <a:extLst>
                <a:ext uri="{FF2B5EF4-FFF2-40B4-BE49-F238E27FC236}">
                  <a16:creationId xmlns:a16="http://schemas.microsoft.com/office/drawing/2014/main" id="{856C89BB-5FD8-4AF4-87CC-4C105DB18F92}"/>
                </a:ext>
              </a:extLst>
            </p:cNvPr>
            <p:cNvSpPr>
              <a:spLocks noChangeAspect="1" noEditPoints="1"/>
            </p:cNvSpPr>
            <p:nvPr/>
          </p:nvSpPr>
          <p:spPr bwMode="auto">
            <a:xfrm>
              <a:off x="2734230" y="6009500"/>
              <a:ext cx="343044" cy="365760"/>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spTree>
    <p:extLst>
      <p:ext uri="{BB962C8B-B14F-4D97-AF65-F5344CB8AC3E}">
        <p14:creationId xmlns:p14="http://schemas.microsoft.com/office/powerpoint/2010/main" val="129094826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E5B7C-5431-4739-9777-FE45533EBDCD}"/>
              </a:ext>
            </a:extLst>
          </p:cNvPr>
          <p:cNvSpPr>
            <a:spLocks noGrp="1"/>
          </p:cNvSpPr>
          <p:nvPr>
            <p:ph type="title"/>
          </p:nvPr>
        </p:nvSpPr>
        <p:spPr>
          <a:xfrm>
            <a:off x="884237" y="144462"/>
            <a:ext cx="10726460" cy="1351952"/>
          </a:xfrm>
        </p:spPr>
        <p:txBody>
          <a:bodyPr/>
          <a:lstStyle/>
          <a:p>
            <a:r>
              <a:rPr lang="en-US" sz="4400" dirty="0">
                <a:solidFill>
                  <a:prstClr val="black"/>
                </a:solidFill>
              </a:rPr>
              <a:t>Three Steps Approach</a:t>
            </a:r>
            <a:endParaRPr lang="en-US" dirty="0"/>
          </a:p>
        </p:txBody>
      </p:sp>
      <p:pic>
        <p:nvPicPr>
          <p:cNvPr id="4" name="Content Placeholder 3">
            <a:extLst>
              <a:ext uri="{FF2B5EF4-FFF2-40B4-BE49-F238E27FC236}">
                <a16:creationId xmlns:a16="http://schemas.microsoft.com/office/drawing/2014/main" id="{60FEEBB4-1239-4355-9CD5-BD7275AFD295}"/>
              </a:ext>
            </a:extLst>
          </p:cNvPr>
          <p:cNvPicPr>
            <a:picLocks noGrp="1" noChangeAspect="1"/>
          </p:cNvPicPr>
          <p:nvPr>
            <p:ph idx="1"/>
          </p:nvPr>
        </p:nvPicPr>
        <p:blipFill>
          <a:blip r:embed="rId3"/>
          <a:stretch>
            <a:fillRect/>
          </a:stretch>
        </p:blipFill>
        <p:spPr>
          <a:xfrm>
            <a:off x="1341437" y="1592262"/>
            <a:ext cx="9601200" cy="5084194"/>
          </a:xfrm>
          <a:prstGeom prst="rect">
            <a:avLst/>
          </a:prstGeom>
        </p:spPr>
      </p:pic>
    </p:spTree>
    <p:extLst>
      <p:ext uri="{BB962C8B-B14F-4D97-AF65-F5344CB8AC3E}">
        <p14:creationId xmlns:p14="http://schemas.microsoft.com/office/powerpoint/2010/main" val="101757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A5B9AC07-B878-48FD-AAC9-2E07B102C81F}"/>
              </a:ext>
            </a:extLst>
          </p:cNvPr>
          <p:cNvSpPr/>
          <p:nvPr/>
        </p:nvSpPr>
        <p:spPr bwMode="auto">
          <a:xfrm>
            <a:off x="9758070" y="1552698"/>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a:extLst>
              <a:ext uri="{FF2B5EF4-FFF2-40B4-BE49-F238E27FC236}">
                <a16:creationId xmlns:a16="http://schemas.microsoft.com/office/drawing/2014/main" id="{77686889-4F8E-4D65-BD65-9C3DBC1B817C}"/>
              </a:ext>
            </a:extLst>
          </p:cNvPr>
          <p:cNvSpPr/>
          <p:nvPr/>
        </p:nvSpPr>
        <p:spPr bwMode="auto">
          <a:xfrm>
            <a:off x="5138290" y="1535340"/>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Oval 19">
            <a:extLst>
              <a:ext uri="{FF2B5EF4-FFF2-40B4-BE49-F238E27FC236}">
                <a16:creationId xmlns:a16="http://schemas.microsoft.com/office/drawing/2014/main" id="{1E6EF9EE-3DD9-488F-A16A-9E175BFBF422}"/>
              </a:ext>
            </a:extLst>
          </p:cNvPr>
          <p:cNvSpPr/>
          <p:nvPr/>
        </p:nvSpPr>
        <p:spPr bwMode="auto">
          <a:xfrm>
            <a:off x="732616" y="1535341"/>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Title 3">
            <a:extLst>
              <a:ext uri="{FF2B5EF4-FFF2-40B4-BE49-F238E27FC236}">
                <a16:creationId xmlns:a16="http://schemas.microsoft.com/office/drawing/2014/main" id="{54E3A72B-CD20-4E39-AE82-BA03A9A8B45A}"/>
              </a:ext>
            </a:extLst>
          </p:cNvPr>
          <p:cNvSpPr txBox="1">
            <a:spLocks/>
          </p:cNvSpPr>
          <p:nvPr/>
        </p:nvSpPr>
        <p:spPr>
          <a:xfrm>
            <a:off x="429504" y="448974"/>
            <a:ext cx="11884506" cy="303870"/>
          </a:xfrm>
          <a:prstGeom prst="rect">
            <a:avLst/>
          </a:prstGeom>
        </p:spPr>
        <p:txBody>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0938">
              <a:defRPr/>
            </a:pPr>
            <a:endParaRPr lang="en-US" sz="4397" spc="-104">
              <a:gradFill>
                <a:gsLst>
                  <a:gs pos="1250">
                    <a:prstClr val="black"/>
                  </a:gs>
                  <a:gs pos="100000">
                    <a:prstClr val="black"/>
                  </a:gs>
                </a:gsLst>
                <a:lin ang="5400000" scaled="0"/>
              </a:gradFill>
              <a:latin typeface="Calibri Light" panose="020F0302020204030204"/>
            </a:endParaRPr>
          </a:p>
        </p:txBody>
      </p:sp>
      <p:sp>
        <p:nvSpPr>
          <p:cNvPr id="2" name="Title 1">
            <a:extLst>
              <a:ext uri="{FF2B5EF4-FFF2-40B4-BE49-F238E27FC236}">
                <a16:creationId xmlns:a16="http://schemas.microsoft.com/office/drawing/2014/main" id="{90B10EB2-701B-42D0-8FF5-FA84C4DBC105}"/>
              </a:ext>
            </a:extLst>
          </p:cNvPr>
          <p:cNvSpPr>
            <a:spLocks noGrp="1"/>
          </p:cNvSpPr>
          <p:nvPr>
            <p:ph type="title"/>
          </p:nvPr>
        </p:nvSpPr>
        <p:spPr/>
        <p:txBody>
          <a:bodyPr>
            <a:normAutofit fontScale="90000"/>
          </a:bodyPr>
          <a:lstStyle/>
          <a:p>
            <a:r>
              <a:rPr lang="en-US">
                <a:solidFill>
                  <a:schemeClr val="tx1"/>
                </a:solidFill>
              </a:rPr>
              <a:t>A simpler approach to migration</a:t>
            </a:r>
          </a:p>
        </p:txBody>
      </p:sp>
      <p:sp>
        <p:nvSpPr>
          <p:cNvPr id="25" name="TextBox 24"/>
          <p:cNvSpPr txBox="1"/>
          <p:nvPr/>
        </p:nvSpPr>
        <p:spPr>
          <a:xfrm>
            <a:off x="429504" y="4258384"/>
            <a:ext cx="2565054" cy="1562633"/>
          </a:xfrm>
          <a:prstGeom prst="rect">
            <a:avLst/>
          </a:prstGeom>
          <a:noFill/>
        </p:spPr>
        <p:txBody>
          <a:bodyPr wrap="square" lIns="186468" tIns="149175" rIns="186468" bIns="149175" rtlCol="0">
            <a:spAutoFit/>
          </a:bodyPr>
          <a:lstStyle/>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Automated workload and data discovery</a:t>
            </a:r>
          </a:p>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TCO and ROI analysis</a:t>
            </a:r>
          </a:p>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Recommendation reports</a:t>
            </a:r>
          </a:p>
        </p:txBody>
      </p:sp>
      <p:sp>
        <p:nvSpPr>
          <p:cNvPr id="29" name="Rectangle 28"/>
          <p:cNvSpPr/>
          <p:nvPr/>
        </p:nvSpPr>
        <p:spPr bwMode="auto">
          <a:xfrm>
            <a:off x="538861" y="3742154"/>
            <a:ext cx="2270094"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dirty="0">
                <a:solidFill>
                  <a:srgbClr val="0078D7"/>
                </a:solidFill>
                <a:latin typeface="Segoe UI"/>
                <a:ea typeface="Segoe UI" panose="020B0502040204020203" pitchFamily="34" charset="0"/>
                <a:cs typeface="Segoe UI" panose="020B0502040204020203" pitchFamily="34" charset="0"/>
              </a:rPr>
              <a:t>Assess</a:t>
            </a:r>
          </a:p>
        </p:txBody>
      </p:sp>
      <p:sp>
        <p:nvSpPr>
          <p:cNvPr id="31" name="Rectangle 30"/>
          <p:cNvSpPr/>
          <p:nvPr/>
        </p:nvSpPr>
        <p:spPr bwMode="auto">
          <a:xfrm>
            <a:off x="9615231" y="3742154"/>
            <a:ext cx="2167940"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a:solidFill>
                  <a:srgbClr val="0078D7"/>
                </a:solidFill>
                <a:latin typeface="Segoe UI"/>
                <a:ea typeface="Segoe UI" panose="020B0502040204020203" pitchFamily="34" charset="0"/>
                <a:cs typeface="Segoe UI" panose="020B0502040204020203" pitchFamily="34" charset="0"/>
              </a:rPr>
              <a:t>Optimize</a:t>
            </a:r>
          </a:p>
        </p:txBody>
      </p:sp>
      <p:sp>
        <p:nvSpPr>
          <p:cNvPr id="47" name="TextBox 46">
            <a:extLst>
              <a:ext uri="{FF2B5EF4-FFF2-40B4-BE49-F238E27FC236}">
                <a16:creationId xmlns:a16="http://schemas.microsoft.com/office/drawing/2014/main" id="{5D5A4396-6E6C-4BC2-9C23-DBB2D60E12C9}"/>
              </a:ext>
            </a:extLst>
          </p:cNvPr>
          <p:cNvSpPr txBox="1"/>
          <p:nvPr/>
        </p:nvSpPr>
        <p:spPr>
          <a:xfrm>
            <a:off x="8950840" y="4257880"/>
            <a:ext cx="3496720" cy="1800937"/>
          </a:xfrm>
          <a:prstGeom prst="rect">
            <a:avLst/>
          </a:prstGeom>
          <a:noFill/>
        </p:spPr>
        <p:txBody>
          <a:bodyPr wrap="square" lIns="186468" tIns="149175" rIns="186468" bIns="149175" rtlCol="0">
            <a:spAutoFit/>
          </a:bodyPr>
          <a:lstStyle>
            <a:defPPr>
              <a:defRPr lang="en-US"/>
            </a:defPPr>
            <a:lvl1pPr marR="0" lvl="0" indent="0" fontAlgn="auto">
              <a:lnSpc>
                <a:spcPct val="100000"/>
              </a:lnSpc>
              <a:spcBef>
                <a:spcPts val="1200"/>
              </a:spcBef>
              <a:spcAft>
                <a:spcPts val="600"/>
              </a:spcAft>
              <a:buClrTx/>
              <a:buSzTx/>
              <a:buFontTx/>
              <a:buNone/>
              <a:tabLst/>
              <a:defRPr kumimoji="0" sz="1600" b="0" i="0" u="none" strike="noStrike" cap="none" spc="0" normalizeH="0" baseline="0">
                <a:ln>
                  <a:noFill/>
                </a:ln>
                <a:solidFill>
                  <a:srgbClr val="353535">
                    <a:lumMod val="60000"/>
                    <a:lumOff val="40000"/>
                  </a:srgbClr>
                </a:solidFill>
                <a:effectLst/>
                <a:uLnTx/>
                <a:uFillTx/>
                <a:latin typeface="Segoe UI Semilight"/>
              </a:defRPr>
            </a:lvl1pPr>
          </a:lstStyle>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Continual health, performance, and </a:t>
            </a:r>
            <a:b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b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cost management</a:t>
            </a:r>
          </a:p>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Access to advanced features in data services</a:t>
            </a:r>
          </a:p>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Application analysis for optimal PaaS migration</a:t>
            </a:r>
          </a:p>
        </p:txBody>
      </p:sp>
      <p:sp>
        <p:nvSpPr>
          <p:cNvPr id="30" name="Rectangle 29"/>
          <p:cNvSpPr/>
          <p:nvPr/>
        </p:nvSpPr>
        <p:spPr bwMode="auto">
          <a:xfrm>
            <a:off x="4992139" y="3742154"/>
            <a:ext cx="2165899"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a:solidFill>
                  <a:srgbClr val="0078D7"/>
                </a:solidFill>
                <a:latin typeface="Segoe UI"/>
                <a:ea typeface="Segoe UI" panose="020B0502040204020203" pitchFamily="34" charset="0"/>
                <a:cs typeface="Segoe UI" panose="020B0502040204020203" pitchFamily="34" charset="0"/>
              </a:rPr>
              <a:t>Migrate</a:t>
            </a:r>
          </a:p>
        </p:txBody>
      </p:sp>
      <p:sp>
        <p:nvSpPr>
          <p:cNvPr id="48" name="TextBox 47">
            <a:extLst>
              <a:ext uri="{FF2B5EF4-FFF2-40B4-BE49-F238E27FC236}">
                <a16:creationId xmlns:a16="http://schemas.microsoft.com/office/drawing/2014/main" id="{1306EE6F-CA3E-40F9-B9F7-0C9E66F7BF5B}"/>
              </a:ext>
            </a:extLst>
          </p:cNvPr>
          <p:cNvSpPr txBox="1"/>
          <p:nvPr/>
        </p:nvSpPr>
        <p:spPr>
          <a:xfrm>
            <a:off x="4562709" y="4257880"/>
            <a:ext cx="3037775" cy="1800937"/>
          </a:xfrm>
          <a:prstGeom prst="rect">
            <a:avLst/>
          </a:prstGeom>
          <a:noFill/>
        </p:spPr>
        <p:txBody>
          <a:bodyPr wrap="square" lIns="186468" tIns="149175" rIns="186468" bIns="149175" rtlCol="0">
            <a:spAutoFit/>
          </a:bodyPr>
          <a:lstStyle/>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Effortless app, virtual machine, and workload migration to Azure</a:t>
            </a:r>
          </a:p>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Convert existing .NET applications to containers</a:t>
            </a:r>
          </a:p>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Your choice of Azure database destination</a:t>
            </a:r>
          </a:p>
        </p:txBody>
      </p:sp>
      <p:grpSp>
        <p:nvGrpSpPr>
          <p:cNvPr id="4" name="Group 4">
            <a:extLst>
              <a:ext uri="{FF2B5EF4-FFF2-40B4-BE49-F238E27FC236}">
                <a16:creationId xmlns:a16="http://schemas.microsoft.com/office/drawing/2014/main" id="{321685F5-AE9F-4E22-BA2E-A47C8F0F9EC4}"/>
              </a:ext>
            </a:extLst>
          </p:cNvPr>
          <p:cNvGrpSpPr>
            <a:grpSpLocks noChangeAspect="1"/>
          </p:cNvGrpSpPr>
          <p:nvPr/>
        </p:nvGrpSpPr>
        <p:grpSpPr bwMode="auto">
          <a:xfrm>
            <a:off x="1142196" y="2161732"/>
            <a:ext cx="1063100" cy="596873"/>
            <a:chOff x="639" y="1391"/>
            <a:chExt cx="830" cy="466"/>
          </a:xfrm>
        </p:grpSpPr>
        <p:sp>
          <p:nvSpPr>
            <p:cNvPr id="6" name="AutoShape 3">
              <a:extLst>
                <a:ext uri="{FF2B5EF4-FFF2-40B4-BE49-F238E27FC236}">
                  <a16:creationId xmlns:a16="http://schemas.microsoft.com/office/drawing/2014/main" id="{B66A3AC1-B5E5-461E-B9A5-223E244DA4AE}"/>
                </a:ext>
              </a:extLst>
            </p:cNvPr>
            <p:cNvSpPr>
              <a:spLocks noChangeAspect="1" noChangeArrowheads="1" noTextEdit="1"/>
            </p:cNvSpPr>
            <p:nvPr/>
          </p:nvSpPr>
          <p:spPr bwMode="auto">
            <a:xfrm>
              <a:off x="639" y="1391"/>
              <a:ext cx="830" cy="46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8" name="Freeform 5">
              <a:extLst>
                <a:ext uri="{FF2B5EF4-FFF2-40B4-BE49-F238E27FC236}">
                  <a16:creationId xmlns:a16="http://schemas.microsoft.com/office/drawing/2014/main" id="{6D981A87-4B2F-40B5-9886-1766640AEE36}"/>
                </a:ext>
              </a:extLst>
            </p:cNvPr>
            <p:cNvSpPr>
              <a:spLocks noEditPoints="1"/>
            </p:cNvSpPr>
            <p:nvPr/>
          </p:nvSpPr>
          <p:spPr bwMode="auto">
            <a:xfrm>
              <a:off x="650" y="1402"/>
              <a:ext cx="812" cy="445"/>
            </a:xfrm>
            <a:custGeom>
              <a:avLst/>
              <a:gdLst>
                <a:gd name="T0" fmla="*/ 54 w 232"/>
                <a:gd name="T1" fmla="*/ 47 h 126"/>
                <a:gd name="T2" fmla="*/ 28 w 232"/>
                <a:gd name="T3" fmla="*/ 72 h 126"/>
                <a:gd name="T4" fmla="*/ 32 w 232"/>
                <a:gd name="T5" fmla="*/ 77 h 126"/>
                <a:gd name="T6" fmla="*/ 37 w 232"/>
                <a:gd name="T7" fmla="*/ 72 h 126"/>
                <a:gd name="T8" fmla="*/ 54 w 232"/>
                <a:gd name="T9" fmla="*/ 56 h 126"/>
                <a:gd name="T10" fmla="*/ 58 w 232"/>
                <a:gd name="T11" fmla="*/ 51 h 126"/>
                <a:gd name="T12" fmla="*/ 54 w 232"/>
                <a:gd name="T13" fmla="*/ 47 h 126"/>
                <a:gd name="T14" fmla="*/ 178 w 232"/>
                <a:gd name="T15" fmla="*/ 47 h 126"/>
                <a:gd name="T16" fmla="*/ 152 w 232"/>
                <a:gd name="T17" fmla="*/ 72 h 126"/>
                <a:gd name="T18" fmla="*/ 157 w 232"/>
                <a:gd name="T19" fmla="*/ 77 h 126"/>
                <a:gd name="T20" fmla="*/ 161 w 232"/>
                <a:gd name="T21" fmla="*/ 72 h 126"/>
                <a:gd name="T22" fmla="*/ 178 w 232"/>
                <a:gd name="T23" fmla="*/ 56 h 126"/>
                <a:gd name="T24" fmla="*/ 182 w 232"/>
                <a:gd name="T25" fmla="*/ 51 h 126"/>
                <a:gd name="T26" fmla="*/ 178 w 232"/>
                <a:gd name="T27" fmla="*/ 47 h 126"/>
                <a:gd name="T28" fmla="*/ 213 w 232"/>
                <a:gd name="T29" fmla="*/ 31 h 126"/>
                <a:gd name="T30" fmla="*/ 213 w 232"/>
                <a:gd name="T31" fmla="*/ 31 h 126"/>
                <a:gd name="T32" fmla="*/ 213 w 232"/>
                <a:gd name="T33" fmla="*/ 31 h 126"/>
                <a:gd name="T34" fmla="*/ 211 w 232"/>
                <a:gd name="T35" fmla="*/ 30 h 126"/>
                <a:gd name="T36" fmla="*/ 185 w 232"/>
                <a:gd name="T37" fmla="*/ 9 h 126"/>
                <a:gd name="T38" fmla="*/ 159 w 232"/>
                <a:gd name="T39" fmla="*/ 0 h 126"/>
                <a:gd name="T40" fmla="*/ 129 w 232"/>
                <a:gd name="T41" fmla="*/ 13 h 126"/>
                <a:gd name="T42" fmla="*/ 116 w 232"/>
                <a:gd name="T43" fmla="*/ 9 h 126"/>
                <a:gd name="T44" fmla="*/ 102 w 232"/>
                <a:gd name="T45" fmla="*/ 13 h 126"/>
                <a:gd name="T46" fmla="*/ 72 w 232"/>
                <a:gd name="T47" fmla="*/ 0 h 126"/>
                <a:gd name="T48" fmla="*/ 47 w 232"/>
                <a:gd name="T49" fmla="*/ 9 h 126"/>
                <a:gd name="T50" fmla="*/ 47 w 232"/>
                <a:gd name="T51" fmla="*/ 9 h 126"/>
                <a:gd name="T52" fmla="*/ 21 w 232"/>
                <a:gd name="T53" fmla="*/ 30 h 126"/>
                <a:gd name="T54" fmla="*/ 19 w 232"/>
                <a:gd name="T55" fmla="*/ 31 h 126"/>
                <a:gd name="T56" fmla="*/ 18 w 232"/>
                <a:gd name="T57" fmla="*/ 31 h 126"/>
                <a:gd name="T58" fmla="*/ 18 w 232"/>
                <a:gd name="T59" fmla="*/ 31 h 126"/>
                <a:gd name="T60" fmla="*/ 0 w 232"/>
                <a:gd name="T61" fmla="*/ 72 h 126"/>
                <a:gd name="T62" fmla="*/ 54 w 232"/>
                <a:gd name="T63" fmla="*/ 126 h 126"/>
                <a:gd name="T64" fmla="*/ 103 w 232"/>
                <a:gd name="T65" fmla="*/ 94 h 126"/>
                <a:gd name="T66" fmla="*/ 116 w 232"/>
                <a:gd name="T67" fmla="*/ 98 h 126"/>
                <a:gd name="T68" fmla="*/ 129 w 232"/>
                <a:gd name="T69" fmla="*/ 94 h 126"/>
                <a:gd name="T70" fmla="*/ 178 w 232"/>
                <a:gd name="T71" fmla="*/ 126 h 126"/>
                <a:gd name="T72" fmla="*/ 232 w 232"/>
                <a:gd name="T73" fmla="*/ 72 h 126"/>
                <a:gd name="T74" fmla="*/ 213 w 232"/>
                <a:gd name="T75" fmla="*/ 31 h 126"/>
                <a:gd name="T76" fmla="*/ 54 w 232"/>
                <a:gd name="T77" fmla="*/ 107 h 126"/>
                <a:gd name="T78" fmla="*/ 18 w 232"/>
                <a:gd name="T79" fmla="*/ 72 h 126"/>
                <a:gd name="T80" fmla="*/ 54 w 232"/>
                <a:gd name="T81" fmla="*/ 37 h 126"/>
                <a:gd name="T82" fmla="*/ 89 w 232"/>
                <a:gd name="T83" fmla="*/ 72 h 126"/>
                <a:gd name="T84" fmla="*/ 54 w 232"/>
                <a:gd name="T85" fmla="*/ 107 h 126"/>
                <a:gd name="T86" fmla="*/ 116 w 232"/>
                <a:gd name="T87" fmla="*/ 82 h 126"/>
                <a:gd name="T88" fmla="*/ 106 w 232"/>
                <a:gd name="T89" fmla="*/ 72 h 126"/>
                <a:gd name="T90" fmla="*/ 116 w 232"/>
                <a:gd name="T91" fmla="*/ 63 h 126"/>
                <a:gd name="T92" fmla="*/ 125 w 232"/>
                <a:gd name="T93" fmla="*/ 72 h 126"/>
                <a:gd name="T94" fmla="*/ 116 w 232"/>
                <a:gd name="T95" fmla="*/ 82 h 126"/>
                <a:gd name="T96" fmla="*/ 178 w 232"/>
                <a:gd name="T97" fmla="*/ 107 h 126"/>
                <a:gd name="T98" fmla="*/ 143 w 232"/>
                <a:gd name="T99" fmla="*/ 72 h 126"/>
                <a:gd name="T100" fmla="*/ 178 w 232"/>
                <a:gd name="T101" fmla="*/ 37 h 126"/>
                <a:gd name="T102" fmla="*/ 213 w 232"/>
                <a:gd name="T103" fmla="*/ 72 h 126"/>
                <a:gd name="T104" fmla="*/ 178 w 232"/>
                <a:gd name="T105" fmla="*/ 10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2" h="126">
                  <a:moveTo>
                    <a:pt x="54" y="47"/>
                  </a:moveTo>
                  <a:cubicBezTo>
                    <a:pt x="39" y="47"/>
                    <a:pt x="28" y="58"/>
                    <a:pt x="28" y="72"/>
                  </a:cubicBezTo>
                  <a:cubicBezTo>
                    <a:pt x="28" y="75"/>
                    <a:pt x="30" y="77"/>
                    <a:pt x="32" y="77"/>
                  </a:cubicBezTo>
                  <a:cubicBezTo>
                    <a:pt x="35" y="77"/>
                    <a:pt x="37" y="75"/>
                    <a:pt x="37" y="72"/>
                  </a:cubicBezTo>
                  <a:cubicBezTo>
                    <a:pt x="37" y="63"/>
                    <a:pt x="44" y="56"/>
                    <a:pt x="54" y="56"/>
                  </a:cubicBezTo>
                  <a:cubicBezTo>
                    <a:pt x="56" y="56"/>
                    <a:pt x="58" y="54"/>
                    <a:pt x="58" y="51"/>
                  </a:cubicBezTo>
                  <a:cubicBezTo>
                    <a:pt x="58" y="49"/>
                    <a:pt x="56" y="47"/>
                    <a:pt x="54" y="47"/>
                  </a:cubicBezTo>
                  <a:close/>
                  <a:moveTo>
                    <a:pt x="178" y="47"/>
                  </a:moveTo>
                  <a:cubicBezTo>
                    <a:pt x="164" y="47"/>
                    <a:pt x="152" y="58"/>
                    <a:pt x="152" y="72"/>
                  </a:cubicBezTo>
                  <a:cubicBezTo>
                    <a:pt x="152" y="75"/>
                    <a:pt x="154" y="77"/>
                    <a:pt x="157" y="77"/>
                  </a:cubicBezTo>
                  <a:cubicBezTo>
                    <a:pt x="159" y="77"/>
                    <a:pt x="161" y="75"/>
                    <a:pt x="161" y="72"/>
                  </a:cubicBezTo>
                  <a:cubicBezTo>
                    <a:pt x="161" y="63"/>
                    <a:pt x="169" y="56"/>
                    <a:pt x="178" y="56"/>
                  </a:cubicBezTo>
                  <a:cubicBezTo>
                    <a:pt x="180" y="56"/>
                    <a:pt x="182" y="54"/>
                    <a:pt x="182" y="51"/>
                  </a:cubicBezTo>
                  <a:cubicBezTo>
                    <a:pt x="182" y="49"/>
                    <a:pt x="180" y="47"/>
                    <a:pt x="178" y="47"/>
                  </a:cubicBezTo>
                  <a:close/>
                  <a:moveTo>
                    <a:pt x="213" y="31"/>
                  </a:moveTo>
                  <a:cubicBezTo>
                    <a:pt x="213" y="31"/>
                    <a:pt x="213" y="31"/>
                    <a:pt x="213" y="31"/>
                  </a:cubicBezTo>
                  <a:cubicBezTo>
                    <a:pt x="213" y="31"/>
                    <a:pt x="213" y="31"/>
                    <a:pt x="213" y="31"/>
                  </a:cubicBezTo>
                  <a:cubicBezTo>
                    <a:pt x="212" y="31"/>
                    <a:pt x="211" y="30"/>
                    <a:pt x="211" y="30"/>
                  </a:cubicBezTo>
                  <a:cubicBezTo>
                    <a:pt x="185" y="9"/>
                    <a:pt x="185" y="9"/>
                    <a:pt x="185" y="9"/>
                  </a:cubicBezTo>
                  <a:cubicBezTo>
                    <a:pt x="178" y="3"/>
                    <a:pt x="169" y="0"/>
                    <a:pt x="159" y="0"/>
                  </a:cubicBezTo>
                  <a:cubicBezTo>
                    <a:pt x="147" y="0"/>
                    <a:pt x="137" y="5"/>
                    <a:pt x="129" y="13"/>
                  </a:cubicBezTo>
                  <a:cubicBezTo>
                    <a:pt x="125" y="10"/>
                    <a:pt x="121" y="9"/>
                    <a:pt x="116" y="9"/>
                  </a:cubicBezTo>
                  <a:cubicBezTo>
                    <a:pt x="111" y="9"/>
                    <a:pt x="106" y="10"/>
                    <a:pt x="102" y="13"/>
                  </a:cubicBezTo>
                  <a:cubicBezTo>
                    <a:pt x="95" y="5"/>
                    <a:pt x="84" y="0"/>
                    <a:pt x="72" y="0"/>
                  </a:cubicBezTo>
                  <a:cubicBezTo>
                    <a:pt x="62" y="0"/>
                    <a:pt x="54" y="3"/>
                    <a:pt x="47" y="9"/>
                  </a:cubicBezTo>
                  <a:cubicBezTo>
                    <a:pt x="47" y="9"/>
                    <a:pt x="47" y="9"/>
                    <a:pt x="47" y="9"/>
                  </a:cubicBezTo>
                  <a:cubicBezTo>
                    <a:pt x="21" y="30"/>
                    <a:pt x="21" y="30"/>
                    <a:pt x="21" y="30"/>
                  </a:cubicBezTo>
                  <a:cubicBezTo>
                    <a:pt x="20" y="30"/>
                    <a:pt x="19" y="31"/>
                    <a:pt x="19" y="31"/>
                  </a:cubicBezTo>
                  <a:cubicBezTo>
                    <a:pt x="18" y="31"/>
                    <a:pt x="18" y="31"/>
                    <a:pt x="18" y="31"/>
                  </a:cubicBezTo>
                  <a:cubicBezTo>
                    <a:pt x="18" y="31"/>
                    <a:pt x="18" y="31"/>
                    <a:pt x="18" y="31"/>
                  </a:cubicBezTo>
                  <a:cubicBezTo>
                    <a:pt x="7" y="41"/>
                    <a:pt x="0" y="56"/>
                    <a:pt x="0" y="72"/>
                  </a:cubicBezTo>
                  <a:cubicBezTo>
                    <a:pt x="0" y="102"/>
                    <a:pt x="24" y="126"/>
                    <a:pt x="54" y="126"/>
                  </a:cubicBezTo>
                  <a:cubicBezTo>
                    <a:pt x="75" y="126"/>
                    <a:pt x="94" y="113"/>
                    <a:pt x="103" y="94"/>
                  </a:cubicBezTo>
                  <a:cubicBezTo>
                    <a:pt x="106" y="97"/>
                    <a:pt x="111" y="98"/>
                    <a:pt x="116" y="98"/>
                  </a:cubicBezTo>
                  <a:cubicBezTo>
                    <a:pt x="120" y="98"/>
                    <a:pt x="125" y="97"/>
                    <a:pt x="129" y="94"/>
                  </a:cubicBezTo>
                  <a:cubicBezTo>
                    <a:pt x="137" y="113"/>
                    <a:pt x="156" y="126"/>
                    <a:pt x="178" y="126"/>
                  </a:cubicBezTo>
                  <a:cubicBezTo>
                    <a:pt x="207" y="126"/>
                    <a:pt x="232" y="102"/>
                    <a:pt x="232" y="72"/>
                  </a:cubicBezTo>
                  <a:cubicBezTo>
                    <a:pt x="232" y="56"/>
                    <a:pt x="224" y="41"/>
                    <a:pt x="213" y="31"/>
                  </a:cubicBezTo>
                  <a:close/>
                  <a:moveTo>
                    <a:pt x="54" y="107"/>
                  </a:moveTo>
                  <a:cubicBezTo>
                    <a:pt x="34" y="107"/>
                    <a:pt x="18" y="92"/>
                    <a:pt x="18" y="72"/>
                  </a:cubicBezTo>
                  <a:cubicBezTo>
                    <a:pt x="18" y="53"/>
                    <a:pt x="34" y="37"/>
                    <a:pt x="54" y="37"/>
                  </a:cubicBezTo>
                  <a:cubicBezTo>
                    <a:pt x="73" y="37"/>
                    <a:pt x="89" y="53"/>
                    <a:pt x="89" y="72"/>
                  </a:cubicBezTo>
                  <a:cubicBezTo>
                    <a:pt x="89" y="92"/>
                    <a:pt x="73" y="107"/>
                    <a:pt x="54" y="107"/>
                  </a:cubicBezTo>
                  <a:close/>
                  <a:moveTo>
                    <a:pt x="116" y="82"/>
                  </a:moveTo>
                  <a:cubicBezTo>
                    <a:pt x="110" y="82"/>
                    <a:pt x="106" y="77"/>
                    <a:pt x="106" y="72"/>
                  </a:cubicBezTo>
                  <a:cubicBezTo>
                    <a:pt x="106" y="67"/>
                    <a:pt x="110" y="63"/>
                    <a:pt x="116" y="63"/>
                  </a:cubicBezTo>
                  <a:cubicBezTo>
                    <a:pt x="121" y="63"/>
                    <a:pt x="125" y="67"/>
                    <a:pt x="125" y="72"/>
                  </a:cubicBezTo>
                  <a:cubicBezTo>
                    <a:pt x="125" y="77"/>
                    <a:pt x="121" y="82"/>
                    <a:pt x="116" y="82"/>
                  </a:cubicBezTo>
                  <a:close/>
                  <a:moveTo>
                    <a:pt x="178" y="107"/>
                  </a:moveTo>
                  <a:cubicBezTo>
                    <a:pt x="158" y="107"/>
                    <a:pt x="143" y="92"/>
                    <a:pt x="143" y="72"/>
                  </a:cubicBezTo>
                  <a:cubicBezTo>
                    <a:pt x="143" y="53"/>
                    <a:pt x="158" y="37"/>
                    <a:pt x="178" y="37"/>
                  </a:cubicBezTo>
                  <a:cubicBezTo>
                    <a:pt x="197" y="37"/>
                    <a:pt x="213" y="53"/>
                    <a:pt x="213" y="72"/>
                  </a:cubicBezTo>
                  <a:cubicBezTo>
                    <a:pt x="213" y="92"/>
                    <a:pt x="197" y="107"/>
                    <a:pt x="178" y="107"/>
                  </a:cubicBezTo>
                  <a:close/>
                </a:path>
              </a:pathLst>
            </a:custGeom>
            <a:noFill/>
            <a:ln w="2222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grpSp>
        <p:nvGrpSpPr>
          <p:cNvPr id="9" name="Group 8">
            <a:extLst>
              <a:ext uri="{FF2B5EF4-FFF2-40B4-BE49-F238E27FC236}">
                <a16:creationId xmlns:a16="http://schemas.microsoft.com/office/drawing/2014/main" id="{B4FC1A4E-EB59-4B8E-A9A3-08663D5BF7C1}"/>
              </a:ext>
            </a:extLst>
          </p:cNvPr>
          <p:cNvGrpSpPr>
            <a:grpSpLocks noChangeAspect="1"/>
          </p:cNvGrpSpPr>
          <p:nvPr/>
        </p:nvGrpSpPr>
        <p:grpSpPr bwMode="auto">
          <a:xfrm>
            <a:off x="5506892" y="2170638"/>
            <a:ext cx="1149414" cy="583415"/>
            <a:chOff x="3301" y="1358"/>
            <a:chExt cx="1056" cy="536"/>
          </a:xfrm>
        </p:grpSpPr>
        <p:sp>
          <p:nvSpPr>
            <p:cNvPr id="11" name="Freeform 9">
              <a:extLst>
                <a:ext uri="{FF2B5EF4-FFF2-40B4-BE49-F238E27FC236}">
                  <a16:creationId xmlns:a16="http://schemas.microsoft.com/office/drawing/2014/main" id="{0B3D22A1-2AAF-4C13-B79A-B4B9AB05D3E7}"/>
                </a:ext>
              </a:extLst>
            </p:cNvPr>
            <p:cNvSpPr>
              <a:spLocks/>
            </p:cNvSpPr>
            <p:nvPr/>
          </p:nvSpPr>
          <p:spPr bwMode="auto">
            <a:xfrm>
              <a:off x="3301" y="1358"/>
              <a:ext cx="1056" cy="536"/>
            </a:xfrm>
            <a:custGeom>
              <a:avLst/>
              <a:gdLst>
                <a:gd name="T0" fmla="*/ 279 w 321"/>
                <a:gd name="T1" fmla="*/ 77 h 162"/>
                <a:gd name="T2" fmla="*/ 265 w 321"/>
                <a:gd name="T3" fmla="*/ 79 h 162"/>
                <a:gd name="T4" fmla="*/ 266 w 321"/>
                <a:gd name="T5" fmla="*/ 68 h 162"/>
                <a:gd name="T6" fmla="*/ 190 w 321"/>
                <a:gd name="T7" fmla="*/ 0 h 162"/>
                <a:gd name="T8" fmla="*/ 126 w 321"/>
                <a:gd name="T9" fmla="*/ 32 h 162"/>
                <a:gd name="T10" fmla="*/ 98 w 321"/>
                <a:gd name="T11" fmla="*/ 31 h 162"/>
                <a:gd name="T12" fmla="*/ 48 w 321"/>
                <a:gd name="T13" fmla="*/ 78 h 162"/>
                <a:gd name="T14" fmla="*/ 42 w 321"/>
                <a:gd name="T15" fmla="*/ 77 h 162"/>
                <a:gd name="T16" fmla="*/ 0 w 321"/>
                <a:gd name="T17" fmla="*/ 120 h 162"/>
                <a:gd name="T18" fmla="*/ 41 w 321"/>
                <a:gd name="T19" fmla="*/ 162 h 162"/>
                <a:gd name="T20" fmla="*/ 41 w 321"/>
                <a:gd name="T21" fmla="*/ 162 h 162"/>
                <a:gd name="T22" fmla="*/ 282 w 321"/>
                <a:gd name="T23" fmla="*/ 162 h 162"/>
                <a:gd name="T24" fmla="*/ 282 w 321"/>
                <a:gd name="T25" fmla="*/ 162 h 162"/>
                <a:gd name="T26" fmla="*/ 321 w 321"/>
                <a:gd name="T27" fmla="*/ 120 h 162"/>
                <a:gd name="T28" fmla="*/ 279 w 321"/>
                <a:gd name="T29"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1" h="162">
                  <a:moveTo>
                    <a:pt x="279" y="77"/>
                  </a:moveTo>
                  <a:cubicBezTo>
                    <a:pt x="274" y="77"/>
                    <a:pt x="269" y="78"/>
                    <a:pt x="265" y="79"/>
                  </a:cubicBezTo>
                  <a:cubicBezTo>
                    <a:pt x="266" y="76"/>
                    <a:pt x="266" y="72"/>
                    <a:pt x="266" y="68"/>
                  </a:cubicBezTo>
                  <a:cubicBezTo>
                    <a:pt x="266" y="30"/>
                    <a:pt x="232" y="0"/>
                    <a:pt x="190" y="0"/>
                  </a:cubicBezTo>
                  <a:cubicBezTo>
                    <a:pt x="163" y="0"/>
                    <a:pt x="139" y="13"/>
                    <a:pt x="126" y="32"/>
                  </a:cubicBezTo>
                  <a:cubicBezTo>
                    <a:pt x="117" y="30"/>
                    <a:pt x="108" y="29"/>
                    <a:pt x="98" y="31"/>
                  </a:cubicBezTo>
                  <a:cubicBezTo>
                    <a:pt x="68" y="35"/>
                    <a:pt x="46" y="56"/>
                    <a:pt x="48" y="78"/>
                  </a:cubicBezTo>
                  <a:cubicBezTo>
                    <a:pt x="46" y="77"/>
                    <a:pt x="44" y="77"/>
                    <a:pt x="42" y="77"/>
                  </a:cubicBezTo>
                  <a:cubicBezTo>
                    <a:pt x="19" y="77"/>
                    <a:pt x="0" y="96"/>
                    <a:pt x="0" y="120"/>
                  </a:cubicBezTo>
                  <a:cubicBezTo>
                    <a:pt x="0" y="143"/>
                    <a:pt x="18" y="161"/>
                    <a:pt x="41" y="162"/>
                  </a:cubicBezTo>
                  <a:cubicBezTo>
                    <a:pt x="41" y="162"/>
                    <a:pt x="41" y="162"/>
                    <a:pt x="41" y="162"/>
                  </a:cubicBezTo>
                  <a:cubicBezTo>
                    <a:pt x="282" y="162"/>
                    <a:pt x="282" y="162"/>
                    <a:pt x="282" y="162"/>
                  </a:cubicBezTo>
                  <a:cubicBezTo>
                    <a:pt x="282" y="162"/>
                    <a:pt x="282" y="162"/>
                    <a:pt x="282" y="162"/>
                  </a:cubicBezTo>
                  <a:cubicBezTo>
                    <a:pt x="304" y="160"/>
                    <a:pt x="321" y="142"/>
                    <a:pt x="321" y="120"/>
                  </a:cubicBezTo>
                  <a:cubicBezTo>
                    <a:pt x="321" y="96"/>
                    <a:pt x="302" y="77"/>
                    <a:pt x="279" y="77"/>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2" name="Freeform 10">
              <a:extLst>
                <a:ext uri="{FF2B5EF4-FFF2-40B4-BE49-F238E27FC236}">
                  <a16:creationId xmlns:a16="http://schemas.microsoft.com/office/drawing/2014/main" id="{52DE1E76-DBF1-485C-BC4B-D5F7C10635C3}"/>
                </a:ext>
              </a:extLst>
            </p:cNvPr>
            <p:cNvSpPr>
              <a:spLocks noEditPoints="1"/>
            </p:cNvSpPr>
            <p:nvPr/>
          </p:nvSpPr>
          <p:spPr bwMode="auto">
            <a:xfrm>
              <a:off x="3659" y="1496"/>
              <a:ext cx="339" cy="341"/>
            </a:xfrm>
            <a:custGeom>
              <a:avLst/>
              <a:gdLst>
                <a:gd name="T0" fmla="*/ 250 w 339"/>
                <a:gd name="T1" fmla="*/ 73 h 341"/>
                <a:gd name="T2" fmla="*/ 175 w 339"/>
                <a:gd name="T3" fmla="*/ 0 h 341"/>
                <a:gd name="T4" fmla="*/ 237 w 339"/>
                <a:gd name="T5" fmla="*/ 0 h 341"/>
                <a:gd name="T6" fmla="*/ 339 w 339"/>
                <a:gd name="T7" fmla="*/ 96 h 341"/>
                <a:gd name="T8" fmla="*/ 237 w 339"/>
                <a:gd name="T9" fmla="*/ 192 h 341"/>
                <a:gd name="T10" fmla="*/ 175 w 339"/>
                <a:gd name="T11" fmla="*/ 192 h 341"/>
                <a:gd name="T12" fmla="*/ 250 w 339"/>
                <a:gd name="T13" fmla="*/ 123 h 341"/>
                <a:gd name="T14" fmla="*/ 79 w 339"/>
                <a:gd name="T15" fmla="*/ 123 h 341"/>
                <a:gd name="T16" fmla="*/ 79 w 339"/>
                <a:gd name="T17" fmla="*/ 73 h 341"/>
                <a:gd name="T18" fmla="*/ 250 w 339"/>
                <a:gd name="T19" fmla="*/ 73 h 341"/>
                <a:gd name="T20" fmla="*/ 257 w 339"/>
                <a:gd name="T21" fmla="*/ 272 h 341"/>
                <a:gd name="T22" fmla="*/ 257 w 339"/>
                <a:gd name="T23" fmla="*/ 222 h 341"/>
                <a:gd name="T24" fmla="*/ 86 w 339"/>
                <a:gd name="T25" fmla="*/ 222 h 341"/>
                <a:gd name="T26" fmla="*/ 162 w 339"/>
                <a:gd name="T27" fmla="*/ 149 h 341"/>
                <a:gd name="T28" fmla="*/ 99 w 339"/>
                <a:gd name="T29" fmla="*/ 149 h 341"/>
                <a:gd name="T30" fmla="*/ 0 w 339"/>
                <a:gd name="T31" fmla="*/ 245 h 341"/>
                <a:gd name="T32" fmla="*/ 99 w 339"/>
                <a:gd name="T33" fmla="*/ 341 h 341"/>
                <a:gd name="T34" fmla="*/ 162 w 339"/>
                <a:gd name="T35" fmla="*/ 341 h 341"/>
                <a:gd name="T36" fmla="*/ 86 w 339"/>
                <a:gd name="T37" fmla="*/ 272 h 341"/>
                <a:gd name="T38" fmla="*/ 257 w 339"/>
                <a:gd name="T39" fmla="*/ 272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341">
                  <a:moveTo>
                    <a:pt x="250" y="73"/>
                  </a:moveTo>
                  <a:lnTo>
                    <a:pt x="175" y="0"/>
                  </a:lnTo>
                  <a:lnTo>
                    <a:pt x="237" y="0"/>
                  </a:lnTo>
                  <a:lnTo>
                    <a:pt x="339" y="96"/>
                  </a:lnTo>
                  <a:lnTo>
                    <a:pt x="237" y="192"/>
                  </a:lnTo>
                  <a:lnTo>
                    <a:pt x="175" y="192"/>
                  </a:lnTo>
                  <a:lnTo>
                    <a:pt x="250" y="123"/>
                  </a:lnTo>
                  <a:lnTo>
                    <a:pt x="79" y="123"/>
                  </a:lnTo>
                  <a:lnTo>
                    <a:pt x="79" y="73"/>
                  </a:lnTo>
                  <a:lnTo>
                    <a:pt x="250" y="73"/>
                  </a:lnTo>
                  <a:close/>
                  <a:moveTo>
                    <a:pt x="257" y="272"/>
                  </a:moveTo>
                  <a:lnTo>
                    <a:pt x="257" y="222"/>
                  </a:lnTo>
                  <a:lnTo>
                    <a:pt x="86" y="222"/>
                  </a:lnTo>
                  <a:lnTo>
                    <a:pt x="162" y="149"/>
                  </a:lnTo>
                  <a:lnTo>
                    <a:pt x="99" y="149"/>
                  </a:lnTo>
                  <a:lnTo>
                    <a:pt x="0" y="245"/>
                  </a:lnTo>
                  <a:lnTo>
                    <a:pt x="99" y="341"/>
                  </a:lnTo>
                  <a:lnTo>
                    <a:pt x="162" y="341"/>
                  </a:lnTo>
                  <a:lnTo>
                    <a:pt x="86" y="272"/>
                  </a:lnTo>
                  <a:lnTo>
                    <a:pt x="257" y="272"/>
                  </a:ln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grpSp>
        <p:nvGrpSpPr>
          <p:cNvPr id="13" name="Group 13">
            <a:extLst>
              <a:ext uri="{FF2B5EF4-FFF2-40B4-BE49-F238E27FC236}">
                <a16:creationId xmlns:a16="http://schemas.microsoft.com/office/drawing/2014/main" id="{DFAAB120-1E09-4BDA-AF12-C0F561D04511}"/>
              </a:ext>
            </a:extLst>
          </p:cNvPr>
          <p:cNvGrpSpPr>
            <a:grpSpLocks noChangeAspect="1"/>
          </p:cNvGrpSpPr>
          <p:nvPr/>
        </p:nvGrpSpPr>
        <p:grpSpPr bwMode="auto">
          <a:xfrm>
            <a:off x="10126691" y="2188005"/>
            <a:ext cx="1149368" cy="583391"/>
            <a:chOff x="6214" y="1358"/>
            <a:chExt cx="1056" cy="536"/>
          </a:xfrm>
        </p:grpSpPr>
        <p:sp>
          <p:nvSpPr>
            <p:cNvPr id="15" name="Freeform 14">
              <a:extLst>
                <a:ext uri="{FF2B5EF4-FFF2-40B4-BE49-F238E27FC236}">
                  <a16:creationId xmlns:a16="http://schemas.microsoft.com/office/drawing/2014/main" id="{136401DC-1A77-487C-A98C-A1FBD1779EDC}"/>
                </a:ext>
              </a:extLst>
            </p:cNvPr>
            <p:cNvSpPr>
              <a:spLocks/>
            </p:cNvSpPr>
            <p:nvPr/>
          </p:nvSpPr>
          <p:spPr bwMode="auto">
            <a:xfrm>
              <a:off x="6214" y="1358"/>
              <a:ext cx="1056" cy="536"/>
            </a:xfrm>
            <a:custGeom>
              <a:avLst/>
              <a:gdLst>
                <a:gd name="T0" fmla="*/ 279 w 321"/>
                <a:gd name="T1" fmla="*/ 77 h 162"/>
                <a:gd name="T2" fmla="*/ 265 w 321"/>
                <a:gd name="T3" fmla="*/ 79 h 162"/>
                <a:gd name="T4" fmla="*/ 266 w 321"/>
                <a:gd name="T5" fmla="*/ 68 h 162"/>
                <a:gd name="T6" fmla="*/ 190 w 321"/>
                <a:gd name="T7" fmla="*/ 0 h 162"/>
                <a:gd name="T8" fmla="*/ 126 w 321"/>
                <a:gd name="T9" fmla="*/ 32 h 162"/>
                <a:gd name="T10" fmla="*/ 98 w 321"/>
                <a:gd name="T11" fmla="*/ 31 h 162"/>
                <a:gd name="T12" fmla="*/ 48 w 321"/>
                <a:gd name="T13" fmla="*/ 78 h 162"/>
                <a:gd name="T14" fmla="*/ 42 w 321"/>
                <a:gd name="T15" fmla="*/ 77 h 162"/>
                <a:gd name="T16" fmla="*/ 0 w 321"/>
                <a:gd name="T17" fmla="*/ 119 h 162"/>
                <a:gd name="T18" fmla="*/ 41 w 321"/>
                <a:gd name="T19" fmla="*/ 162 h 162"/>
                <a:gd name="T20" fmla="*/ 41 w 321"/>
                <a:gd name="T21" fmla="*/ 162 h 162"/>
                <a:gd name="T22" fmla="*/ 282 w 321"/>
                <a:gd name="T23" fmla="*/ 162 h 162"/>
                <a:gd name="T24" fmla="*/ 282 w 321"/>
                <a:gd name="T25" fmla="*/ 162 h 162"/>
                <a:gd name="T26" fmla="*/ 321 w 321"/>
                <a:gd name="T27" fmla="*/ 119 h 162"/>
                <a:gd name="T28" fmla="*/ 279 w 321"/>
                <a:gd name="T29"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1" h="162">
                  <a:moveTo>
                    <a:pt x="279" y="77"/>
                  </a:moveTo>
                  <a:cubicBezTo>
                    <a:pt x="274" y="77"/>
                    <a:pt x="269" y="78"/>
                    <a:pt x="265" y="79"/>
                  </a:cubicBezTo>
                  <a:cubicBezTo>
                    <a:pt x="266" y="76"/>
                    <a:pt x="266" y="72"/>
                    <a:pt x="266" y="68"/>
                  </a:cubicBezTo>
                  <a:cubicBezTo>
                    <a:pt x="266" y="30"/>
                    <a:pt x="232" y="0"/>
                    <a:pt x="190" y="0"/>
                  </a:cubicBezTo>
                  <a:cubicBezTo>
                    <a:pt x="163" y="0"/>
                    <a:pt x="139" y="13"/>
                    <a:pt x="126" y="32"/>
                  </a:cubicBezTo>
                  <a:cubicBezTo>
                    <a:pt x="117" y="30"/>
                    <a:pt x="108" y="29"/>
                    <a:pt x="98" y="31"/>
                  </a:cubicBezTo>
                  <a:cubicBezTo>
                    <a:pt x="68" y="35"/>
                    <a:pt x="46" y="56"/>
                    <a:pt x="48" y="78"/>
                  </a:cubicBezTo>
                  <a:cubicBezTo>
                    <a:pt x="46" y="77"/>
                    <a:pt x="44" y="77"/>
                    <a:pt x="42" y="77"/>
                  </a:cubicBezTo>
                  <a:cubicBezTo>
                    <a:pt x="19" y="77"/>
                    <a:pt x="0" y="96"/>
                    <a:pt x="0" y="119"/>
                  </a:cubicBezTo>
                  <a:cubicBezTo>
                    <a:pt x="0" y="143"/>
                    <a:pt x="18" y="161"/>
                    <a:pt x="41" y="162"/>
                  </a:cubicBezTo>
                  <a:cubicBezTo>
                    <a:pt x="41" y="162"/>
                    <a:pt x="41" y="162"/>
                    <a:pt x="41" y="162"/>
                  </a:cubicBezTo>
                  <a:cubicBezTo>
                    <a:pt x="282" y="162"/>
                    <a:pt x="282" y="162"/>
                    <a:pt x="282" y="162"/>
                  </a:cubicBezTo>
                  <a:cubicBezTo>
                    <a:pt x="282" y="162"/>
                    <a:pt x="282" y="162"/>
                    <a:pt x="282" y="162"/>
                  </a:cubicBezTo>
                  <a:cubicBezTo>
                    <a:pt x="304" y="160"/>
                    <a:pt x="321" y="142"/>
                    <a:pt x="321" y="119"/>
                  </a:cubicBezTo>
                  <a:cubicBezTo>
                    <a:pt x="321" y="96"/>
                    <a:pt x="302" y="77"/>
                    <a:pt x="279" y="77"/>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7" name="Freeform 15">
              <a:extLst>
                <a:ext uri="{FF2B5EF4-FFF2-40B4-BE49-F238E27FC236}">
                  <a16:creationId xmlns:a16="http://schemas.microsoft.com/office/drawing/2014/main" id="{A9F6013C-E5AF-41BF-8496-B343C7BC6BBC}"/>
                </a:ext>
              </a:extLst>
            </p:cNvPr>
            <p:cNvSpPr>
              <a:spLocks noEditPoints="1"/>
            </p:cNvSpPr>
            <p:nvPr/>
          </p:nvSpPr>
          <p:spPr bwMode="auto">
            <a:xfrm>
              <a:off x="6536" y="1516"/>
              <a:ext cx="319" cy="325"/>
            </a:xfrm>
            <a:custGeom>
              <a:avLst/>
              <a:gdLst>
                <a:gd name="T0" fmla="*/ 95 w 97"/>
                <a:gd name="T1" fmla="*/ 38 h 98"/>
                <a:gd name="T2" fmla="*/ 79 w 97"/>
                <a:gd name="T3" fmla="*/ 35 h 98"/>
                <a:gd name="T4" fmla="*/ 84 w 97"/>
                <a:gd name="T5" fmla="*/ 20 h 98"/>
                <a:gd name="T6" fmla="*/ 76 w 97"/>
                <a:gd name="T7" fmla="*/ 11 h 98"/>
                <a:gd name="T8" fmla="*/ 62 w 97"/>
                <a:gd name="T9" fmla="*/ 19 h 98"/>
                <a:gd name="T10" fmla="*/ 55 w 97"/>
                <a:gd name="T11" fmla="*/ 2 h 98"/>
                <a:gd name="T12" fmla="*/ 44 w 97"/>
                <a:gd name="T13" fmla="*/ 0 h 98"/>
                <a:gd name="T14" fmla="*/ 38 w 97"/>
                <a:gd name="T15" fmla="*/ 18 h 98"/>
                <a:gd name="T16" fmla="*/ 24 w 97"/>
                <a:gd name="T17" fmla="*/ 11 h 98"/>
                <a:gd name="T18" fmla="*/ 14 w 97"/>
                <a:gd name="T19" fmla="*/ 17 h 98"/>
                <a:gd name="T20" fmla="*/ 19 w 97"/>
                <a:gd name="T21" fmla="*/ 32 h 98"/>
                <a:gd name="T22" fmla="*/ 4 w 97"/>
                <a:gd name="T23" fmla="*/ 36 h 98"/>
                <a:gd name="T24" fmla="*/ 0 w 97"/>
                <a:gd name="T25" fmla="*/ 47 h 98"/>
                <a:gd name="T26" fmla="*/ 14 w 97"/>
                <a:gd name="T27" fmla="*/ 55 h 98"/>
                <a:gd name="T28" fmla="*/ 4 w 97"/>
                <a:gd name="T29" fmla="*/ 68 h 98"/>
                <a:gd name="T30" fmla="*/ 9 w 97"/>
                <a:gd name="T31" fmla="*/ 79 h 98"/>
                <a:gd name="T32" fmla="*/ 25 w 97"/>
                <a:gd name="T33" fmla="*/ 76 h 98"/>
                <a:gd name="T34" fmla="*/ 26 w 97"/>
                <a:gd name="T35" fmla="*/ 92 h 98"/>
                <a:gd name="T36" fmla="*/ 36 w 97"/>
                <a:gd name="T37" fmla="*/ 98 h 98"/>
                <a:gd name="T38" fmla="*/ 46 w 97"/>
                <a:gd name="T39" fmla="*/ 85 h 98"/>
                <a:gd name="T40" fmla="*/ 50 w 97"/>
                <a:gd name="T41" fmla="*/ 85 h 98"/>
                <a:gd name="T42" fmla="*/ 61 w 97"/>
                <a:gd name="T43" fmla="*/ 98 h 98"/>
                <a:gd name="T44" fmla="*/ 71 w 97"/>
                <a:gd name="T45" fmla="*/ 92 h 98"/>
                <a:gd name="T46" fmla="*/ 72 w 97"/>
                <a:gd name="T47" fmla="*/ 76 h 98"/>
                <a:gd name="T48" fmla="*/ 88 w 97"/>
                <a:gd name="T49" fmla="*/ 79 h 98"/>
                <a:gd name="T50" fmla="*/ 92 w 97"/>
                <a:gd name="T51" fmla="*/ 68 h 98"/>
                <a:gd name="T52" fmla="*/ 83 w 97"/>
                <a:gd name="T53" fmla="*/ 55 h 98"/>
                <a:gd name="T54" fmla="*/ 97 w 97"/>
                <a:gd name="T55" fmla="*/ 47 h 98"/>
                <a:gd name="T56" fmla="*/ 62 w 97"/>
                <a:gd name="T57" fmla="*/ 64 h 98"/>
                <a:gd name="T58" fmla="*/ 35 w 97"/>
                <a:gd name="T59" fmla="*/ 64 h 98"/>
                <a:gd name="T60" fmla="*/ 35 w 97"/>
                <a:gd name="T61" fmla="*/ 37 h 98"/>
                <a:gd name="T62" fmla="*/ 62 w 97"/>
                <a:gd name="T63"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98">
                  <a:moveTo>
                    <a:pt x="97" y="47"/>
                  </a:moveTo>
                  <a:cubicBezTo>
                    <a:pt x="95" y="38"/>
                    <a:pt x="95" y="38"/>
                    <a:pt x="95" y="38"/>
                  </a:cubicBezTo>
                  <a:cubicBezTo>
                    <a:pt x="95" y="37"/>
                    <a:pt x="94" y="36"/>
                    <a:pt x="93" y="36"/>
                  </a:cubicBezTo>
                  <a:cubicBezTo>
                    <a:pt x="79" y="35"/>
                    <a:pt x="79" y="35"/>
                    <a:pt x="79" y="35"/>
                  </a:cubicBezTo>
                  <a:cubicBezTo>
                    <a:pt x="79" y="34"/>
                    <a:pt x="78" y="33"/>
                    <a:pt x="77" y="32"/>
                  </a:cubicBezTo>
                  <a:cubicBezTo>
                    <a:pt x="84" y="20"/>
                    <a:pt x="84" y="20"/>
                    <a:pt x="84" y="20"/>
                  </a:cubicBezTo>
                  <a:cubicBezTo>
                    <a:pt x="84" y="19"/>
                    <a:pt x="84" y="17"/>
                    <a:pt x="83" y="17"/>
                  </a:cubicBezTo>
                  <a:cubicBezTo>
                    <a:pt x="76" y="11"/>
                    <a:pt x="76" y="11"/>
                    <a:pt x="76" y="11"/>
                  </a:cubicBezTo>
                  <a:cubicBezTo>
                    <a:pt x="75" y="10"/>
                    <a:pt x="74" y="10"/>
                    <a:pt x="73" y="11"/>
                  </a:cubicBezTo>
                  <a:cubicBezTo>
                    <a:pt x="62" y="19"/>
                    <a:pt x="62" y="19"/>
                    <a:pt x="62" y="19"/>
                  </a:cubicBezTo>
                  <a:cubicBezTo>
                    <a:pt x="61" y="19"/>
                    <a:pt x="60" y="18"/>
                    <a:pt x="59" y="18"/>
                  </a:cubicBezTo>
                  <a:cubicBezTo>
                    <a:pt x="55" y="2"/>
                    <a:pt x="55" y="2"/>
                    <a:pt x="55" y="2"/>
                  </a:cubicBezTo>
                  <a:cubicBezTo>
                    <a:pt x="55" y="1"/>
                    <a:pt x="54" y="0"/>
                    <a:pt x="53" y="0"/>
                  </a:cubicBezTo>
                  <a:cubicBezTo>
                    <a:pt x="44" y="0"/>
                    <a:pt x="44" y="0"/>
                    <a:pt x="44" y="0"/>
                  </a:cubicBezTo>
                  <a:cubicBezTo>
                    <a:pt x="43" y="0"/>
                    <a:pt x="42" y="1"/>
                    <a:pt x="41" y="2"/>
                  </a:cubicBezTo>
                  <a:cubicBezTo>
                    <a:pt x="38" y="18"/>
                    <a:pt x="38" y="18"/>
                    <a:pt x="38" y="18"/>
                  </a:cubicBezTo>
                  <a:cubicBezTo>
                    <a:pt x="37" y="18"/>
                    <a:pt x="36" y="19"/>
                    <a:pt x="35" y="19"/>
                  </a:cubicBezTo>
                  <a:cubicBezTo>
                    <a:pt x="24" y="11"/>
                    <a:pt x="24" y="11"/>
                    <a:pt x="24" y="11"/>
                  </a:cubicBezTo>
                  <a:cubicBezTo>
                    <a:pt x="23" y="10"/>
                    <a:pt x="21" y="10"/>
                    <a:pt x="21" y="11"/>
                  </a:cubicBezTo>
                  <a:cubicBezTo>
                    <a:pt x="14" y="17"/>
                    <a:pt x="14" y="17"/>
                    <a:pt x="14" y="17"/>
                  </a:cubicBezTo>
                  <a:cubicBezTo>
                    <a:pt x="13" y="17"/>
                    <a:pt x="13" y="19"/>
                    <a:pt x="13" y="20"/>
                  </a:cubicBezTo>
                  <a:cubicBezTo>
                    <a:pt x="19" y="32"/>
                    <a:pt x="19" y="32"/>
                    <a:pt x="19" y="32"/>
                  </a:cubicBezTo>
                  <a:cubicBezTo>
                    <a:pt x="19" y="33"/>
                    <a:pt x="18" y="34"/>
                    <a:pt x="17" y="35"/>
                  </a:cubicBezTo>
                  <a:cubicBezTo>
                    <a:pt x="4" y="36"/>
                    <a:pt x="4" y="36"/>
                    <a:pt x="4" y="36"/>
                  </a:cubicBezTo>
                  <a:cubicBezTo>
                    <a:pt x="2" y="36"/>
                    <a:pt x="2" y="37"/>
                    <a:pt x="1" y="38"/>
                  </a:cubicBezTo>
                  <a:cubicBezTo>
                    <a:pt x="0" y="47"/>
                    <a:pt x="0" y="47"/>
                    <a:pt x="0" y="47"/>
                  </a:cubicBezTo>
                  <a:cubicBezTo>
                    <a:pt x="0" y="48"/>
                    <a:pt x="0" y="49"/>
                    <a:pt x="1" y="50"/>
                  </a:cubicBezTo>
                  <a:cubicBezTo>
                    <a:pt x="14" y="55"/>
                    <a:pt x="14" y="55"/>
                    <a:pt x="14" y="55"/>
                  </a:cubicBezTo>
                  <a:cubicBezTo>
                    <a:pt x="14" y="56"/>
                    <a:pt x="14" y="58"/>
                    <a:pt x="15" y="59"/>
                  </a:cubicBezTo>
                  <a:cubicBezTo>
                    <a:pt x="4" y="68"/>
                    <a:pt x="4" y="68"/>
                    <a:pt x="4" y="68"/>
                  </a:cubicBezTo>
                  <a:cubicBezTo>
                    <a:pt x="4" y="69"/>
                    <a:pt x="3" y="70"/>
                    <a:pt x="4" y="71"/>
                  </a:cubicBezTo>
                  <a:cubicBezTo>
                    <a:pt x="9" y="79"/>
                    <a:pt x="9" y="79"/>
                    <a:pt x="9" y="79"/>
                  </a:cubicBezTo>
                  <a:cubicBezTo>
                    <a:pt x="9" y="80"/>
                    <a:pt x="10" y="80"/>
                    <a:pt x="11" y="80"/>
                  </a:cubicBezTo>
                  <a:cubicBezTo>
                    <a:pt x="25" y="76"/>
                    <a:pt x="25" y="76"/>
                    <a:pt x="25" y="76"/>
                  </a:cubicBezTo>
                  <a:cubicBezTo>
                    <a:pt x="26" y="77"/>
                    <a:pt x="27" y="78"/>
                    <a:pt x="28" y="78"/>
                  </a:cubicBezTo>
                  <a:cubicBezTo>
                    <a:pt x="26" y="92"/>
                    <a:pt x="26" y="92"/>
                    <a:pt x="26" y="92"/>
                  </a:cubicBezTo>
                  <a:cubicBezTo>
                    <a:pt x="26" y="93"/>
                    <a:pt x="26" y="94"/>
                    <a:pt x="27" y="95"/>
                  </a:cubicBezTo>
                  <a:cubicBezTo>
                    <a:pt x="36" y="98"/>
                    <a:pt x="36" y="98"/>
                    <a:pt x="36" y="98"/>
                  </a:cubicBezTo>
                  <a:cubicBezTo>
                    <a:pt x="37" y="98"/>
                    <a:pt x="38" y="98"/>
                    <a:pt x="39" y="97"/>
                  </a:cubicBezTo>
                  <a:cubicBezTo>
                    <a:pt x="46" y="85"/>
                    <a:pt x="46" y="85"/>
                    <a:pt x="46" y="85"/>
                  </a:cubicBezTo>
                  <a:cubicBezTo>
                    <a:pt x="47" y="85"/>
                    <a:pt x="48" y="85"/>
                    <a:pt x="48" y="85"/>
                  </a:cubicBezTo>
                  <a:cubicBezTo>
                    <a:pt x="49" y="85"/>
                    <a:pt x="50" y="85"/>
                    <a:pt x="50" y="85"/>
                  </a:cubicBezTo>
                  <a:cubicBezTo>
                    <a:pt x="58" y="97"/>
                    <a:pt x="58" y="97"/>
                    <a:pt x="58" y="97"/>
                  </a:cubicBezTo>
                  <a:cubicBezTo>
                    <a:pt x="58" y="98"/>
                    <a:pt x="60" y="98"/>
                    <a:pt x="61" y="98"/>
                  </a:cubicBezTo>
                  <a:cubicBezTo>
                    <a:pt x="69" y="95"/>
                    <a:pt x="69" y="95"/>
                    <a:pt x="69" y="95"/>
                  </a:cubicBezTo>
                  <a:cubicBezTo>
                    <a:pt x="70" y="94"/>
                    <a:pt x="71" y="93"/>
                    <a:pt x="71" y="92"/>
                  </a:cubicBezTo>
                  <a:cubicBezTo>
                    <a:pt x="69" y="78"/>
                    <a:pt x="69" y="78"/>
                    <a:pt x="69" y="78"/>
                  </a:cubicBezTo>
                  <a:cubicBezTo>
                    <a:pt x="70" y="77"/>
                    <a:pt x="71" y="77"/>
                    <a:pt x="72" y="76"/>
                  </a:cubicBezTo>
                  <a:cubicBezTo>
                    <a:pt x="85" y="80"/>
                    <a:pt x="85" y="80"/>
                    <a:pt x="85" y="80"/>
                  </a:cubicBezTo>
                  <a:cubicBezTo>
                    <a:pt x="86" y="80"/>
                    <a:pt x="88" y="80"/>
                    <a:pt x="88" y="79"/>
                  </a:cubicBezTo>
                  <a:cubicBezTo>
                    <a:pt x="93" y="71"/>
                    <a:pt x="93" y="71"/>
                    <a:pt x="93" y="71"/>
                  </a:cubicBezTo>
                  <a:cubicBezTo>
                    <a:pt x="93" y="70"/>
                    <a:pt x="93" y="69"/>
                    <a:pt x="92" y="68"/>
                  </a:cubicBezTo>
                  <a:cubicBezTo>
                    <a:pt x="82" y="59"/>
                    <a:pt x="82" y="59"/>
                    <a:pt x="82" y="59"/>
                  </a:cubicBezTo>
                  <a:cubicBezTo>
                    <a:pt x="82" y="58"/>
                    <a:pt x="82" y="56"/>
                    <a:pt x="83" y="55"/>
                  </a:cubicBezTo>
                  <a:cubicBezTo>
                    <a:pt x="96" y="50"/>
                    <a:pt x="96" y="50"/>
                    <a:pt x="96" y="50"/>
                  </a:cubicBezTo>
                  <a:cubicBezTo>
                    <a:pt x="97" y="49"/>
                    <a:pt x="97" y="48"/>
                    <a:pt x="97" y="47"/>
                  </a:cubicBezTo>
                  <a:close/>
                  <a:moveTo>
                    <a:pt x="68" y="51"/>
                  </a:moveTo>
                  <a:cubicBezTo>
                    <a:pt x="68" y="56"/>
                    <a:pt x="65" y="61"/>
                    <a:pt x="62" y="64"/>
                  </a:cubicBezTo>
                  <a:cubicBezTo>
                    <a:pt x="58" y="68"/>
                    <a:pt x="54" y="70"/>
                    <a:pt x="48" y="70"/>
                  </a:cubicBezTo>
                  <a:cubicBezTo>
                    <a:pt x="43" y="70"/>
                    <a:pt x="38" y="68"/>
                    <a:pt x="35" y="64"/>
                  </a:cubicBezTo>
                  <a:cubicBezTo>
                    <a:pt x="31" y="61"/>
                    <a:pt x="29" y="56"/>
                    <a:pt x="29" y="51"/>
                  </a:cubicBezTo>
                  <a:cubicBezTo>
                    <a:pt x="29" y="46"/>
                    <a:pt x="31" y="41"/>
                    <a:pt x="35" y="37"/>
                  </a:cubicBezTo>
                  <a:cubicBezTo>
                    <a:pt x="38" y="34"/>
                    <a:pt x="43" y="32"/>
                    <a:pt x="48" y="32"/>
                  </a:cubicBezTo>
                  <a:cubicBezTo>
                    <a:pt x="54" y="32"/>
                    <a:pt x="58" y="34"/>
                    <a:pt x="62" y="37"/>
                  </a:cubicBezTo>
                  <a:cubicBezTo>
                    <a:pt x="65" y="41"/>
                    <a:pt x="68" y="46"/>
                    <a:pt x="68" y="51"/>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8" name="Freeform 16">
              <a:extLst>
                <a:ext uri="{FF2B5EF4-FFF2-40B4-BE49-F238E27FC236}">
                  <a16:creationId xmlns:a16="http://schemas.microsoft.com/office/drawing/2014/main" id="{28B1E2C2-43AE-4190-9178-6FC98BE0045B}"/>
                </a:ext>
              </a:extLst>
            </p:cNvPr>
            <p:cNvSpPr>
              <a:spLocks noEditPoints="1"/>
            </p:cNvSpPr>
            <p:nvPr/>
          </p:nvSpPr>
          <p:spPr bwMode="auto">
            <a:xfrm>
              <a:off x="6809" y="1483"/>
              <a:ext cx="165" cy="176"/>
            </a:xfrm>
            <a:custGeom>
              <a:avLst/>
              <a:gdLst>
                <a:gd name="T0" fmla="*/ 43 w 50"/>
                <a:gd name="T1" fmla="*/ 30 h 53"/>
                <a:gd name="T2" fmla="*/ 44 w 50"/>
                <a:gd name="T3" fmla="*/ 26 h 53"/>
                <a:gd name="T4" fmla="*/ 43 w 50"/>
                <a:gd name="T5" fmla="*/ 23 h 53"/>
                <a:gd name="T6" fmla="*/ 49 w 50"/>
                <a:gd name="T7" fmla="*/ 18 h 53"/>
                <a:gd name="T8" fmla="*/ 49 w 50"/>
                <a:gd name="T9" fmla="*/ 16 h 53"/>
                <a:gd name="T10" fmla="*/ 49 w 50"/>
                <a:gd name="T11" fmla="*/ 15 h 53"/>
                <a:gd name="T12" fmla="*/ 47 w 50"/>
                <a:gd name="T13" fmla="*/ 11 h 53"/>
                <a:gd name="T14" fmla="*/ 45 w 50"/>
                <a:gd name="T15" fmla="*/ 10 h 53"/>
                <a:gd name="T16" fmla="*/ 44 w 50"/>
                <a:gd name="T17" fmla="*/ 10 h 53"/>
                <a:gd name="T18" fmla="*/ 37 w 50"/>
                <a:gd name="T19" fmla="*/ 12 h 53"/>
                <a:gd name="T20" fmla="*/ 31 w 50"/>
                <a:gd name="T21" fmla="*/ 9 h 53"/>
                <a:gd name="T22" fmla="*/ 30 w 50"/>
                <a:gd name="T23" fmla="*/ 2 h 53"/>
                <a:gd name="T24" fmla="*/ 27 w 50"/>
                <a:gd name="T25" fmla="*/ 0 h 53"/>
                <a:gd name="T26" fmla="*/ 23 w 50"/>
                <a:gd name="T27" fmla="*/ 0 h 53"/>
                <a:gd name="T28" fmla="*/ 20 w 50"/>
                <a:gd name="T29" fmla="*/ 2 h 53"/>
                <a:gd name="T30" fmla="*/ 19 w 50"/>
                <a:gd name="T31" fmla="*/ 9 h 53"/>
                <a:gd name="T32" fmla="*/ 13 w 50"/>
                <a:gd name="T33" fmla="*/ 12 h 53"/>
                <a:gd name="T34" fmla="*/ 6 w 50"/>
                <a:gd name="T35" fmla="*/ 10 h 53"/>
                <a:gd name="T36" fmla="*/ 5 w 50"/>
                <a:gd name="T37" fmla="*/ 10 h 53"/>
                <a:gd name="T38" fmla="*/ 3 w 50"/>
                <a:gd name="T39" fmla="*/ 11 h 53"/>
                <a:gd name="T40" fmla="*/ 1 w 50"/>
                <a:gd name="T41" fmla="*/ 15 h 53"/>
                <a:gd name="T42" fmla="*/ 0 w 50"/>
                <a:gd name="T43" fmla="*/ 16 h 53"/>
                <a:gd name="T44" fmla="*/ 1 w 50"/>
                <a:gd name="T45" fmla="*/ 18 h 53"/>
                <a:gd name="T46" fmla="*/ 7 w 50"/>
                <a:gd name="T47" fmla="*/ 23 h 53"/>
                <a:gd name="T48" fmla="*/ 6 w 50"/>
                <a:gd name="T49" fmla="*/ 26 h 53"/>
                <a:gd name="T50" fmla="*/ 7 w 50"/>
                <a:gd name="T51" fmla="*/ 30 h 53"/>
                <a:gd name="T52" fmla="*/ 1 w 50"/>
                <a:gd name="T53" fmla="*/ 35 h 53"/>
                <a:gd name="T54" fmla="*/ 0 w 50"/>
                <a:gd name="T55" fmla="*/ 37 h 53"/>
                <a:gd name="T56" fmla="*/ 1 w 50"/>
                <a:gd name="T57" fmla="*/ 38 h 53"/>
                <a:gd name="T58" fmla="*/ 3 w 50"/>
                <a:gd name="T59" fmla="*/ 42 h 53"/>
                <a:gd name="T60" fmla="*/ 5 w 50"/>
                <a:gd name="T61" fmla="*/ 43 h 53"/>
                <a:gd name="T62" fmla="*/ 6 w 50"/>
                <a:gd name="T63" fmla="*/ 43 h 53"/>
                <a:gd name="T64" fmla="*/ 13 w 50"/>
                <a:gd name="T65" fmla="*/ 41 h 53"/>
                <a:gd name="T66" fmla="*/ 19 w 50"/>
                <a:gd name="T67" fmla="*/ 44 h 53"/>
                <a:gd name="T68" fmla="*/ 20 w 50"/>
                <a:gd name="T69" fmla="*/ 51 h 53"/>
                <a:gd name="T70" fmla="*/ 23 w 50"/>
                <a:gd name="T71" fmla="*/ 53 h 53"/>
                <a:gd name="T72" fmla="*/ 27 w 50"/>
                <a:gd name="T73" fmla="*/ 53 h 53"/>
                <a:gd name="T74" fmla="*/ 30 w 50"/>
                <a:gd name="T75" fmla="*/ 51 h 53"/>
                <a:gd name="T76" fmla="*/ 31 w 50"/>
                <a:gd name="T77" fmla="*/ 44 h 53"/>
                <a:gd name="T78" fmla="*/ 37 w 50"/>
                <a:gd name="T79" fmla="*/ 41 h 53"/>
                <a:gd name="T80" fmla="*/ 44 w 50"/>
                <a:gd name="T81" fmla="*/ 43 h 53"/>
                <a:gd name="T82" fmla="*/ 45 w 50"/>
                <a:gd name="T83" fmla="*/ 43 h 53"/>
                <a:gd name="T84" fmla="*/ 47 w 50"/>
                <a:gd name="T85" fmla="*/ 42 h 53"/>
                <a:gd name="T86" fmla="*/ 49 w 50"/>
                <a:gd name="T87" fmla="*/ 38 h 53"/>
                <a:gd name="T88" fmla="*/ 49 w 50"/>
                <a:gd name="T89" fmla="*/ 37 h 53"/>
                <a:gd name="T90" fmla="*/ 49 w 50"/>
                <a:gd name="T91" fmla="*/ 35 h 53"/>
                <a:gd name="T92" fmla="*/ 43 w 50"/>
                <a:gd name="T93" fmla="*/ 30 h 53"/>
                <a:gd name="T94" fmla="*/ 43 w 50"/>
                <a:gd name="T95" fmla="*/ 30 h 53"/>
                <a:gd name="T96" fmla="*/ 32 w 50"/>
                <a:gd name="T97" fmla="*/ 26 h 53"/>
                <a:gd name="T98" fmla="*/ 25 w 50"/>
                <a:gd name="T99" fmla="*/ 34 h 53"/>
                <a:gd name="T100" fmla="*/ 18 w 50"/>
                <a:gd name="T101" fmla="*/ 26 h 53"/>
                <a:gd name="T102" fmla="*/ 25 w 50"/>
                <a:gd name="T103" fmla="*/ 19 h 53"/>
                <a:gd name="T104" fmla="*/ 32 w 50"/>
                <a:gd name="T105" fmla="*/ 2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 h="53">
                  <a:moveTo>
                    <a:pt x="43" y="30"/>
                  </a:moveTo>
                  <a:cubicBezTo>
                    <a:pt x="44" y="29"/>
                    <a:pt x="44" y="28"/>
                    <a:pt x="44" y="26"/>
                  </a:cubicBezTo>
                  <a:cubicBezTo>
                    <a:pt x="44" y="25"/>
                    <a:pt x="44" y="24"/>
                    <a:pt x="43" y="23"/>
                  </a:cubicBezTo>
                  <a:cubicBezTo>
                    <a:pt x="49" y="18"/>
                    <a:pt x="49" y="18"/>
                    <a:pt x="49" y="18"/>
                  </a:cubicBezTo>
                  <a:cubicBezTo>
                    <a:pt x="49" y="18"/>
                    <a:pt x="49" y="17"/>
                    <a:pt x="49" y="16"/>
                  </a:cubicBezTo>
                  <a:cubicBezTo>
                    <a:pt x="49" y="16"/>
                    <a:pt x="49" y="15"/>
                    <a:pt x="49" y="15"/>
                  </a:cubicBezTo>
                  <a:cubicBezTo>
                    <a:pt x="47" y="11"/>
                    <a:pt x="47" y="11"/>
                    <a:pt x="47" y="11"/>
                  </a:cubicBezTo>
                  <a:cubicBezTo>
                    <a:pt x="46" y="10"/>
                    <a:pt x="46" y="10"/>
                    <a:pt x="45" y="10"/>
                  </a:cubicBezTo>
                  <a:cubicBezTo>
                    <a:pt x="45" y="10"/>
                    <a:pt x="44" y="10"/>
                    <a:pt x="44" y="10"/>
                  </a:cubicBezTo>
                  <a:cubicBezTo>
                    <a:pt x="37" y="12"/>
                    <a:pt x="37" y="12"/>
                    <a:pt x="37" y="12"/>
                  </a:cubicBezTo>
                  <a:cubicBezTo>
                    <a:pt x="35" y="11"/>
                    <a:pt x="33" y="9"/>
                    <a:pt x="31" y="9"/>
                  </a:cubicBezTo>
                  <a:cubicBezTo>
                    <a:pt x="30" y="2"/>
                    <a:pt x="30" y="2"/>
                    <a:pt x="30" y="2"/>
                  </a:cubicBezTo>
                  <a:cubicBezTo>
                    <a:pt x="29" y="1"/>
                    <a:pt x="28" y="0"/>
                    <a:pt x="27" y="0"/>
                  </a:cubicBezTo>
                  <a:cubicBezTo>
                    <a:pt x="23" y="0"/>
                    <a:pt x="23" y="0"/>
                    <a:pt x="23" y="0"/>
                  </a:cubicBezTo>
                  <a:cubicBezTo>
                    <a:pt x="21" y="0"/>
                    <a:pt x="21" y="1"/>
                    <a:pt x="20" y="2"/>
                  </a:cubicBezTo>
                  <a:cubicBezTo>
                    <a:pt x="19" y="9"/>
                    <a:pt x="19" y="9"/>
                    <a:pt x="19" y="9"/>
                  </a:cubicBezTo>
                  <a:cubicBezTo>
                    <a:pt x="16" y="9"/>
                    <a:pt x="14" y="11"/>
                    <a:pt x="13" y="12"/>
                  </a:cubicBezTo>
                  <a:cubicBezTo>
                    <a:pt x="6" y="10"/>
                    <a:pt x="6" y="10"/>
                    <a:pt x="6" y="10"/>
                  </a:cubicBezTo>
                  <a:cubicBezTo>
                    <a:pt x="5" y="10"/>
                    <a:pt x="5" y="10"/>
                    <a:pt x="5" y="10"/>
                  </a:cubicBezTo>
                  <a:cubicBezTo>
                    <a:pt x="4" y="10"/>
                    <a:pt x="3" y="10"/>
                    <a:pt x="3" y="11"/>
                  </a:cubicBezTo>
                  <a:cubicBezTo>
                    <a:pt x="1" y="15"/>
                    <a:pt x="1" y="15"/>
                    <a:pt x="1" y="15"/>
                  </a:cubicBezTo>
                  <a:cubicBezTo>
                    <a:pt x="0" y="15"/>
                    <a:pt x="0" y="16"/>
                    <a:pt x="0" y="16"/>
                  </a:cubicBezTo>
                  <a:cubicBezTo>
                    <a:pt x="0" y="17"/>
                    <a:pt x="1" y="18"/>
                    <a:pt x="1" y="18"/>
                  </a:cubicBezTo>
                  <a:cubicBezTo>
                    <a:pt x="7" y="23"/>
                    <a:pt x="7" y="23"/>
                    <a:pt x="7" y="23"/>
                  </a:cubicBezTo>
                  <a:cubicBezTo>
                    <a:pt x="6" y="24"/>
                    <a:pt x="6" y="25"/>
                    <a:pt x="6" y="26"/>
                  </a:cubicBezTo>
                  <a:cubicBezTo>
                    <a:pt x="6" y="28"/>
                    <a:pt x="6" y="29"/>
                    <a:pt x="7" y="30"/>
                  </a:cubicBezTo>
                  <a:cubicBezTo>
                    <a:pt x="1" y="35"/>
                    <a:pt x="1" y="35"/>
                    <a:pt x="1" y="35"/>
                  </a:cubicBezTo>
                  <a:cubicBezTo>
                    <a:pt x="1" y="35"/>
                    <a:pt x="0" y="36"/>
                    <a:pt x="0" y="37"/>
                  </a:cubicBezTo>
                  <a:cubicBezTo>
                    <a:pt x="0" y="37"/>
                    <a:pt x="0" y="37"/>
                    <a:pt x="1" y="38"/>
                  </a:cubicBezTo>
                  <a:cubicBezTo>
                    <a:pt x="3" y="42"/>
                    <a:pt x="3" y="42"/>
                    <a:pt x="3" y="42"/>
                  </a:cubicBezTo>
                  <a:cubicBezTo>
                    <a:pt x="3" y="43"/>
                    <a:pt x="4" y="43"/>
                    <a:pt x="5" y="43"/>
                  </a:cubicBezTo>
                  <a:cubicBezTo>
                    <a:pt x="5" y="43"/>
                    <a:pt x="5" y="43"/>
                    <a:pt x="6" y="43"/>
                  </a:cubicBezTo>
                  <a:cubicBezTo>
                    <a:pt x="13" y="41"/>
                    <a:pt x="13" y="41"/>
                    <a:pt x="13" y="41"/>
                  </a:cubicBezTo>
                  <a:cubicBezTo>
                    <a:pt x="14" y="42"/>
                    <a:pt x="16" y="43"/>
                    <a:pt x="19" y="44"/>
                  </a:cubicBezTo>
                  <a:cubicBezTo>
                    <a:pt x="20" y="51"/>
                    <a:pt x="20" y="51"/>
                    <a:pt x="20" y="51"/>
                  </a:cubicBezTo>
                  <a:cubicBezTo>
                    <a:pt x="21" y="52"/>
                    <a:pt x="21" y="53"/>
                    <a:pt x="23" y="53"/>
                  </a:cubicBezTo>
                  <a:cubicBezTo>
                    <a:pt x="27" y="53"/>
                    <a:pt x="27" y="53"/>
                    <a:pt x="27" y="53"/>
                  </a:cubicBezTo>
                  <a:cubicBezTo>
                    <a:pt x="28" y="53"/>
                    <a:pt x="29" y="52"/>
                    <a:pt x="30" y="51"/>
                  </a:cubicBezTo>
                  <a:cubicBezTo>
                    <a:pt x="31" y="44"/>
                    <a:pt x="31" y="44"/>
                    <a:pt x="31" y="44"/>
                  </a:cubicBezTo>
                  <a:cubicBezTo>
                    <a:pt x="33" y="43"/>
                    <a:pt x="35" y="42"/>
                    <a:pt x="37" y="41"/>
                  </a:cubicBezTo>
                  <a:cubicBezTo>
                    <a:pt x="44" y="43"/>
                    <a:pt x="44" y="43"/>
                    <a:pt x="44" y="43"/>
                  </a:cubicBezTo>
                  <a:cubicBezTo>
                    <a:pt x="44" y="43"/>
                    <a:pt x="45" y="43"/>
                    <a:pt x="45" y="43"/>
                  </a:cubicBezTo>
                  <a:cubicBezTo>
                    <a:pt x="46" y="43"/>
                    <a:pt x="46" y="43"/>
                    <a:pt x="47" y="42"/>
                  </a:cubicBezTo>
                  <a:cubicBezTo>
                    <a:pt x="49" y="38"/>
                    <a:pt x="49" y="38"/>
                    <a:pt x="49" y="38"/>
                  </a:cubicBezTo>
                  <a:cubicBezTo>
                    <a:pt x="49" y="37"/>
                    <a:pt x="50" y="37"/>
                    <a:pt x="49" y="37"/>
                  </a:cubicBezTo>
                  <a:cubicBezTo>
                    <a:pt x="50" y="36"/>
                    <a:pt x="49" y="35"/>
                    <a:pt x="49" y="35"/>
                  </a:cubicBezTo>
                  <a:cubicBezTo>
                    <a:pt x="43" y="30"/>
                    <a:pt x="43" y="30"/>
                    <a:pt x="43" y="30"/>
                  </a:cubicBezTo>
                  <a:cubicBezTo>
                    <a:pt x="43" y="30"/>
                    <a:pt x="43" y="30"/>
                    <a:pt x="43" y="30"/>
                  </a:cubicBezTo>
                  <a:close/>
                  <a:moveTo>
                    <a:pt x="32" y="26"/>
                  </a:moveTo>
                  <a:cubicBezTo>
                    <a:pt x="32" y="30"/>
                    <a:pt x="29" y="34"/>
                    <a:pt x="25" y="34"/>
                  </a:cubicBezTo>
                  <a:cubicBezTo>
                    <a:pt x="21" y="34"/>
                    <a:pt x="18" y="30"/>
                    <a:pt x="18" y="26"/>
                  </a:cubicBezTo>
                  <a:cubicBezTo>
                    <a:pt x="18" y="22"/>
                    <a:pt x="21" y="19"/>
                    <a:pt x="25" y="19"/>
                  </a:cubicBezTo>
                  <a:cubicBezTo>
                    <a:pt x="29" y="19"/>
                    <a:pt x="32" y="22"/>
                    <a:pt x="32" y="26"/>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9" name="Freeform 17">
              <a:extLst>
                <a:ext uri="{FF2B5EF4-FFF2-40B4-BE49-F238E27FC236}">
                  <a16:creationId xmlns:a16="http://schemas.microsoft.com/office/drawing/2014/main" id="{73DE5C8E-8D11-4E01-81E3-5EC16FF963B0}"/>
                </a:ext>
              </a:extLst>
            </p:cNvPr>
            <p:cNvSpPr>
              <a:spLocks noEditPoints="1"/>
            </p:cNvSpPr>
            <p:nvPr/>
          </p:nvSpPr>
          <p:spPr bwMode="auto">
            <a:xfrm>
              <a:off x="6859" y="1685"/>
              <a:ext cx="105" cy="116"/>
            </a:xfrm>
            <a:custGeom>
              <a:avLst/>
              <a:gdLst>
                <a:gd name="T0" fmla="*/ 28 w 32"/>
                <a:gd name="T1" fmla="*/ 20 h 35"/>
                <a:gd name="T2" fmla="*/ 29 w 32"/>
                <a:gd name="T3" fmla="*/ 18 h 35"/>
                <a:gd name="T4" fmla="*/ 28 w 32"/>
                <a:gd name="T5" fmla="*/ 15 h 35"/>
                <a:gd name="T6" fmla="*/ 32 w 32"/>
                <a:gd name="T7" fmla="*/ 12 h 35"/>
                <a:gd name="T8" fmla="*/ 32 w 32"/>
                <a:gd name="T9" fmla="*/ 11 h 35"/>
                <a:gd name="T10" fmla="*/ 32 w 32"/>
                <a:gd name="T11" fmla="*/ 10 h 35"/>
                <a:gd name="T12" fmla="*/ 31 w 32"/>
                <a:gd name="T13" fmla="*/ 7 h 35"/>
                <a:gd name="T14" fmla="*/ 29 w 32"/>
                <a:gd name="T15" fmla="*/ 7 h 35"/>
                <a:gd name="T16" fmla="*/ 29 w 32"/>
                <a:gd name="T17" fmla="*/ 7 h 35"/>
                <a:gd name="T18" fmla="*/ 24 w 32"/>
                <a:gd name="T19" fmla="*/ 8 h 35"/>
                <a:gd name="T20" fmla="*/ 20 w 32"/>
                <a:gd name="T21" fmla="*/ 6 h 35"/>
                <a:gd name="T22" fmla="*/ 19 w 32"/>
                <a:gd name="T23" fmla="*/ 1 h 35"/>
                <a:gd name="T24" fmla="*/ 17 w 32"/>
                <a:gd name="T25" fmla="*/ 0 h 35"/>
                <a:gd name="T26" fmla="*/ 14 w 32"/>
                <a:gd name="T27" fmla="*/ 0 h 35"/>
                <a:gd name="T28" fmla="*/ 13 w 32"/>
                <a:gd name="T29" fmla="*/ 1 h 35"/>
                <a:gd name="T30" fmla="*/ 12 w 32"/>
                <a:gd name="T31" fmla="*/ 6 h 35"/>
                <a:gd name="T32" fmla="*/ 8 w 32"/>
                <a:gd name="T33" fmla="*/ 8 h 35"/>
                <a:gd name="T34" fmla="*/ 3 w 32"/>
                <a:gd name="T35" fmla="*/ 7 h 35"/>
                <a:gd name="T36" fmla="*/ 3 w 32"/>
                <a:gd name="T37" fmla="*/ 7 h 35"/>
                <a:gd name="T38" fmla="*/ 1 w 32"/>
                <a:gd name="T39" fmla="*/ 7 h 35"/>
                <a:gd name="T40" fmla="*/ 0 w 32"/>
                <a:gd name="T41" fmla="*/ 10 h 35"/>
                <a:gd name="T42" fmla="*/ 0 w 32"/>
                <a:gd name="T43" fmla="*/ 11 h 35"/>
                <a:gd name="T44" fmla="*/ 0 w 32"/>
                <a:gd name="T45" fmla="*/ 12 h 35"/>
                <a:gd name="T46" fmla="*/ 4 w 32"/>
                <a:gd name="T47" fmla="*/ 15 h 35"/>
                <a:gd name="T48" fmla="*/ 3 w 32"/>
                <a:gd name="T49" fmla="*/ 18 h 35"/>
                <a:gd name="T50" fmla="*/ 4 w 32"/>
                <a:gd name="T51" fmla="*/ 20 h 35"/>
                <a:gd name="T52" fmla="*/ 0 w 32"/>
                <a:gd name="T53" fmla="*/ 23 h 35"/>
                <a:gd name="T54" fmla="*/ 0 w 32"/>
                <a:gd name="T55" fmla="*/ 24 h 35"/>
                <a:gd name="T56" fmla="*/ 0 w 32"/>
                <a:gd name="T57" fmla="*/ 25 h 35"/>
                <a:gd name="T58" fmla="*/ 1 w 32"/>
                <a:gd name="T59" fmla="*/ 28 h 35"/>
                <a:gd name="T60" fmla="*/ 3 w 32"/>
                <a:gd name="T61" fmla="*/ 29 h 35"/>
                <a:gd name="T62" fmla="*/ 3 w 32"/>
                <a:gd name="T63" fmla="*/ 29 h 35"/>
                <a:gd name="T64" fmla="*/ 8 w 32"/>
                <a:gd name="T65" fmla="*/ 27 h 35"/>
                <a:gd name="T66" fmla="*/ 12 w 32"/>
                <a:gd name="T67" fmla="*/ 29 h 35"/>
                <a:gd name="T68" fmla="*/ 13 w 32"/>
                <a:gd name="T69" fmla="*/ 34 h 35"/>
                <a:gd name="T70" fmla="*/ 14 w 32"/>
                <a:gd name="T71" fmla="*/ 35 h 35"/>
                <a:gd name="T72" fmla="*/ 17 w 32"/>
                <a:gd name="T73" fmla="*/ 35 h 35"/>
                <a:gd name="T74" fmla="*/ 19 w 32"/>
                <a:gd name="T75" fmla="*/ 34 h 35"/>
                <a:gd name="T76" fmla="*/ 20 w 32"/>
                <a:gd name="T77" fmla="*/ 29 h 35"/>
                <a:gd name="T78" fmla="*/ 24 w 32"/>
                <a:gd name="T79" fmla="*/ 27 h 35"/>
                <a:gd name="T80" fmla="*/ 29 w 32"/>
                <a:gd name="T81" fmla="*/ 29 h 35"/>
                <a:gd name="T82" fmla="*/ 29 w 32"/>
                <a:gd name="T83" fmla="*/ 29 h 35"/>
                <a:gd name="T84" fmla="*/ 31 w 32"/>
                <a:gd name="T85" fmla="*/ 28 h 35"/>
                <a:gd name="T86" fmla="*/ 32 w 32"/>
                <a:gd name="T87" fmla="*/ 25 h 35"/>
                <a:gd name="T88" fmla="*/ 32 w 32"/>
                <a:gd name="T89" fmla="*/ 24 h 35"/>
                <a:gd name="T90" fmla="*/ 32 w 32"/>
                <a:gd name="T91" fmla="*/ 23 h 35"/>
                <a:gd name="T92" fmla="*/ 28 w 32"/>
                <a:gd name="T93" fmla="*/ 20 h 35"/>
                <a:gd name="T94" fmla="*/ 28 w 32"/>
                <a:gd name="T95" fmla="*/ 20 h 35"/>
                <a:gd name="T96" fmla="*/ 21 w 32"/>
                <a:gd name="T97" fmla="*/ 18 h 35"/>
                <a:gd name="T98" fmla="*/ 16 w 32"/>
                <a:gd name="T99" fmla="*/ 22 h 35"/>
                <a:gd name="T100" fmla="*/ 11 w 32"/>
                <a:gd name="T101" fmla="*/ 18 h 35"/>
                <a:gd name="T102" fmla="*/ 16 w 32"/>
                <a:gd name="T103" fmla="*/ 13 h 35"/>
                <a:gd name="T104" fmla="*/ 21 w 32"/>
                <a:gd name="T105"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 h="35">
                  <a:moveTo>
                    <a:pt x="28" y="20"/>
                  </a:moveTo>
                  <a:cubicBezTo>
                    <a:pt x="28" y="19"/>
                    <a:pt x="29" y="18"/>
                    <a:pt x="29" y="18"/>
                  </a:cubicBezTo>
                  <a:cubicBezTo>
                    <a:pt x="29" y="17"/>
                    <a:pt x="28" y="16"/>
                    <a:pt x="28" y="15"/>
                  </a:cubicBezTo>
                  <a:cubicBezTo>
                    <a:pt x="32" y="12"/>
                    <a:pt x="32" y="12"/>
                    <a:pt x="32" y="12"/>
                  </a:cubicBezTo>
                  <a:cubicBezTo>
                    <a:pt x="32" y="12"/>
                    <a:pt x="32" y="11"/>
                    <a:pt x="32" y="11"/>
                  </a:cubicBezTo>
                  <a:cubicBezTo>
                    <a:pt x="32" y="11"/>
                    <a:pt x="32" y="10"/>
                    <a:pt x="32" y="10"/>
                  </a:cubicBezTo>
                  <a:cubicBezTo>
                    <a:pt x="31" y="7"/>
                    <a:pt x="31" y="7"/>
                    <a:pt x="31" y="7"/>
                  </a:cubicBezTo>
                  <a:cubicBezTo>
                    <a:pt x="30" y="7"/>
                    <a:pt x="30" y="7"/>
                    <a:pt x="29" y="7"/>
                  </a:cubicBezTo>
                  <a:cubicBezTo>
                    <a:pt x="29" y="7"/>
                    <a:pt x="29" y="7"/>
                    <a:pt x="29" y="7"/>
                  </a:cubicBezTo>
                  <a:cubicBezTo>
                    <a:pt x="24" y="8"/>
                    <a:pt x="24" y="8"/>
                    <a:pt x="24" y="8"/>
                  </a:cubicBezTo>
                  <a:cubicBezTo>
                    <a:pt x="23" y="7"/>
                    <a:pt x="21" y="6"/>
                    <a:pt x="20" y="6"/>
                  </a:cubicBezTo>
                  <a:cubicBezTo>
                    <a:pt x="19" y="1"/>
                    <a:pt x="19" y="1"/>
                    <a:pt x="19" y="1"/>
                  </a:cubicBezTo>
                  <a:cubicBezTo>
                    <a:pt x="19" y="1"/>
                    <a:pt x="18" y="0"/>
                    <a:pt x="17" y="0"/>
                  </a:cubicBezTo>
                  <a:cubicBezTo>
                    <a:pt x="14" y="0"/>
                    <a:pt x="14" y="0"/>
                    <a:pt x="14" y="0"/>
                  </a:cubicBezTo>
                  <a:cubicBezTo>
                    <a:pt x="14" y="0"/>
                    <a:pt x="13" y="1"/>
                    <a:pt x="13" y="1"/>
                  </a:cubicBezTo>
                  <a:cubicBezTo>
                    <a:pt x="12" y="6"/>
                    <a:pt x="12" y="6"/>
                    <a:pt x="12" y="6"/>
                  </a:cubicBezTo>
                  <a:cubicBezTo>
                    <a:pt x="10" y="6"/>
                    <a:pt x="9" y="7"/>
                    <a:pt x="8" y="8"/>
                  </a:cubicBezTo>
                  <a:cubicBezTo>
                    <a:pt x="3" y="7"/>
                    <a:pt x="3" y="7"/>
                    <a:pt x="3" y="7"/>
                  </a:cubicBezTo>
                  <a:cubicBezTo>
                    <a:pt x="3" y="7"/>
                    <a:pt x="3" y="7"/>
                    <a:pt x="3" y="7"/>
                  </a:cubicBezTo>
                  <a:cubicBezTo>
                    <a:pt x="2" y="7"/>
                    <a:pt x="2" y="7"/>
                    <a:pt x="1" y="7"/>
                  </a:cubicBezTo>
                  <a:cubicBezTo>
                    <a:pt x="0" y="10"/>
                    <a:pt x="0" y="10"/>
                    <a:pt x="0" y="10"/>
                  </a:cubicBezTo>
                  <a:cubicBezTo>
                    <a:pt x="0" y="10"/>
                    <a:pt x="0" y="11"/>
                    <a:pt x="0" y="11"/>
                  </a:cubicBezTo>
                  <a:cubicBezTo>
                    <a:pt x="0" y="11"/>
                    <a:pt x="0" y="12"/>
                    <a:pt x="0" y="12"/>
                  </a:cubicBezTo>
                  <a:cubicBezTo>
                    <a:pt x="4" y="15"/>
                    <a:pt x="4" y="15"/>
                    <a:pt x="4" y="15"/>
                  </a:cubicBezTo>
                  <a:cubicBezTo>
                    <a:pt x="4" y="16"/>
                    <a:pt x="3" y="17"/>
                    <a:pt x="3" y="18"/>
                  </a:cubicBezTo>
                  <a:cubicBezTo>
                    <a:pt x="3" y="18"/>
                    <a:pt x="4" y="19"/>
                    <a:pt x="4" y="20"/>
                  </a:cubicBezTo>
                  <a:cubicBezTo>
                    <a:pt x="0" y="23"/>
                    <a:pt x="0" y="23"/>
                    <a:pt x="0" y="23"/>
                  </a:cubicBezTo>
                  <a:cubicBezTo>
                    <a:pt x="0" y="23"/>
                    <a:pt x="0" y="24"/>
                    <a:pt x="0" y="24"/>
                  </a:cubicBezTo>
                  <a:cubicBezTo>
                    <a:pt x="0" y="25"/>
                    <a:pt x="0" y="25"/>
                    <a:pt x="0" y="25"/>
                  </a:cubicBezTo>
                  <a:cubicBezTo>
                    <a:pt x="1" y="28"/>
                    <a:pt x="1" y="28"/>
                    <a:pt x="1" y="28"/>
                  </a:cubicBezTo>
                  <a:cubicBezTo>
                    <a:pt x="2" y="28"/>
                    <a:pt x="2" y="29"/>
                    <a:pt x="3" y="29"/>
                  </a:cubicBezTo>
                  <a:cubicBezTo>
                    <a:pt x="3" y="29"/>
                    <a:pt x="3" y="29"/>
                    <a:pt x="3" y="29"/>
                  </a:cubicBezTo>
                  <a:cubicBezTo>
                    <a:pt x="8" y="27"/>
                    <a:pt x="8" y="27"/>
                    <a:pt x="8" y="27"/>
                  </a:cubicBezTo>
                  <a:cubicBezTo>
                    <a:pt x="9" y="28"/>
                    <a:pt x="10" y="29"/>
                    <a:pt x="12" y="29"/>
                  </a:cubicBezTo>
                  <a:cubicBezTo>
                    <a:pt x="13" y="34"/>
                    <a:pt x="13" y="34"/>
                    <a:pt x="13" y="34"/>
                  </a:cubicBezTo>
                  <a:cubicBezTo>
                    <a:pt x="13" y="35"/>
                    <a:pt x="14" y="35"/>
                    <a:pt x="14" y="35"/>
                  </a:cubicBezTo>
                  <a:cubicBezTo>
                    <a:pt x="17" y="35"/>
                    <a:pt x="17" y="35"/>
                    <a:pt x="17" y="35"/>
                  </a:cubicBezTo>
                  <a:cubicBezTo>
                    <a:pt x="18" y="35"/>
                    <a:pt x="19" y="35"/>
                    <a:pt x="19" y="34"/>
                  </a:cubicBezTo>
                  <a:cubicBezTo>
                    <a:pt x="20" y="29"/>
                    <a:pt x="20" y="29"/>
                    <a:pt x="20" y="29"/>
                  </a:cubicBezTo>
                  <a:cubicBezTo>
                    <a:pt x="21" y="29"/>
                    <a:pt x="23" y="28"/>
                    <a:pt x="24" y="27"/>
                  </a:cubicBezTo>
                  <a:cubicBezTo>
                    <a:pt x="29" y="29"/>
                    <a:pt x="29" y="29"/>
                    <a:pt x="29" y="29"/>
                  </a:cubicBezTo>
                  <a:cubicBezTo>
                    <a:pt x="29" y="29"/>
                    <a:pt x="29" y="29"/>
                    <a:pt x="29" y="29"/>
                  </a:cubicBezTo>
                  <a:cubicBezTo>
                    <a:pt x="30" y="29"/>
                    <a:pt x="30" y="28"/>
                    <a:pt x="31" y="28"/>
                  </a:cubicBezTo>
                  <a:cubicBezTo>
                    <a:pt x="32" y="25"/>
                    <a:pt x="32" y="25"/>
                    <a:pt x="32" y="25"/>
                  </a:cubicBezTo>
                  <a:cubicBezTo>
                    <a:pt x="32" y="25"/>
                    <a:pt x="32" y="25"/>
                    <a:pt x="32" y="24"/>
                  </a:cubicBezTo>
                  <a:cubicBezTo>
                    <a:pt x="32" y="24"/>
                    <a:pt x="32" y="23"/>
                    <a:pt x="32" y="23"/>
                  </a:cubicBezTo>
                  <a:cubicBezTo>
                    <a:pt x="28" y="20"/>
                    <a:pt x="28" y="20"/>
                    <a:pt x="28" y="20"/>
                  </a:cubicBezTo>
                  <a:cubicBezTo>
                    <a:pt x="28" y="20"/>
                    <a:pt x="28" y="20"/>
                    <a:pt x="28" y="20"/>
                  </a:cubicBezTo>
                  <a:close/>
                  <a:moveTo>
                    <a:pt x="21" y="18"/>
                  </a:moveTo>
                  <a:cubicBezTo>
                    <a:pt x="21" y="20"/>
                    <a:pt x="19" y="22"/>
                    <a:pt x="16" y="22"/>
                  </a:cubicBezTo>
                  <a:cubicBezTo>
                    <a:pt x="13" y="22"/>
                    <a:pt x="11" y="20"/>
                    <a:pt x="11" y="18"/>
                  </a:cubicBezTo>
                  <a:cubicBezTo>
                    <a:pt x="11" y="15"/>
                    <a:pt x="13" y="13"/>
                    <a:pt x="16" y="13"/>
                  </a:cubicBezTo>
                  <a:cubicBezTo>
                    <a:pt x="19" y="13"/>
                    <a:pt x="21" y="15"/>
                    <a:pt x="21" y="18"/>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spTree>
    <p:extLst>
      <p:ext uri="{BB962C8B-B14F-4D97-AF65-F5344CB8AC3E}">
        <p14:creationId xmlns:p14="http://schemas.microsoft.com/office/powerpoint/2010/main" val="2404743066"/>
      </p:ext>
    </p:extLst>
  </p:cSld>
  <p:clrMapOvr>
    <a:masterClrMapping/>
  </p:clrMapOvr>
  <p:transition>
    <p:fade/>
  </p:transition>
</p:sld>
</file>

<file path=ppt/theme/theme1.xml><?xml version="1.0" encoding="utf-8"?>
<a:theme xmlns:a="http://schemas.openxmlformats.org/drawingml/2006/main" name="3-50088_Microsoft_Inspire_Template">
  <a:themeElements>
    <a:clrScheme name="Microsoft Inspire">
      <a:dk1>
        <a:srgbClr val="353535"/>
      </a:dk1>
      <a:lt1>
        <a:srgbClr val="FFFFFF"/>
      </a:lt1>
      <a:dk2>
        <a:srgbClr val="5C2D91"/>
      </a:dk2>
      <a:lt2>
        <a:srgbClr val="E6E6E6"/>
      </a:lt2>
      <a:accent1>
        <a:srgbClr val="5C2D91"/>
      </a:accent1>
      <a:accent2>
        <a:srgbClr val="00188F"/>
      </a:accent2>
      <a:accent3>
        <a:srgbClr val="737373"/>
      </a:accent3>
      <a:accent4>
        <a:srgbClr val="002050"/>
      </a:accent4>
      <a:accent5>
        <a:srgbClr val="0078D7"/>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D548AE1E-2E1A-4A40-88A1-0A57EE1B0AE6}" vid="{5C881721-40CB-40F7-80C8-848112AE783B}"/>
    </a:ext>
  </a:extLst>
</a:theme>
</file>

<file path=ppt/theme/theme10.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11.xml><?xml version="1.0" encoding="utf-8"?>
<a:theme xmlns:a="http://schemas.openxmlformats.org/drawingml/2006/main" name="COLOR TEMPLATE">
  <a:themeElements>
    <a:clrScheme name="MSVID Dark Purple">
      <a:dk1>
        <a:srgbClr val="505050"/>
      </a:dk1>
      <a:lt1>
        <a:srgbClr val="FFFFFF"/>
      </a:lt1>
      <a:dk2>
        <a:srgbClr val="32145A"/>
      </a:dk2>
      <a:lt2>
        <a:srgbClr val="E7DCF4"/>
      </a:lt2>
      <a:accent1>
        <a:srgbClr val="5C2D91"/>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ervices Cloud &amp; Data Platform Partner Engagement Framework" id="{C255A1E1-6B95-4733-99FC-92A52AB96948}" vid="{2D9B0803-667B-40E6-A89C-48943691CCC6}"/>
    </a:ext>
  </a:extLst>
</a:theme>
</file>

<file path=ppt/theme/theme12.xml><?xml version="1.0" encoding="utf-8"?>
<a:theme xmlns:a="http://schemas.openxmlformats.org/drawingml/2006/main" name="Azure Security Mgmt_2017 Template">
  <a:themeElements>
    <a:clrScheme name="Azure 2017 Palette">
      <a:dk1>
        <a:srgbClr val="505050"/>
      </a:dk1>
      <a:lt1>
        <a:srgbClr val="FFFFFF"/>
      </a:lt1>
      <a:dk2>
        <a:srgbClr val="002050"/>
      </a:dk2>
      <a:lt2>
        <a:srgbClr val="D2D2D2"/>
      </a:lt2>
      <a:accent1>
        <a:srgbClr val="0072C6"/>
      </a:accent1>
      <a:accent2>
        <a:srgbClr val="002060"/>
      </a:accent2>
      <a:accent3>
        <a:srgbClr val="00B294"/>
      </a:accent3>
      <a:accent4>
        <a:srgbClr val="008272"/>
      </a:accent4>
      <a:accent5>
        <a:srgbClr val="BAD80A"/>
      </a:accent5>
      <a:accent6>
        <a:srgbClr val="5C2D91"/>
      </a:accent6>
      <a:hlink>
        <a:srgbClr val="5C2D91"/>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13.xml><?xml version="1.0" encoding="utf-8"?>
<a:theme xmlns:a="http://schemas.openxmlformats.org/drawingml/2006/main" name="3_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14.xml><?xml version="1.0" encoding="utf-8"?>
<a:theme xmlns:a="http://schemas.openxmlformats.org/drawingml/2006/main" name="1_Azure Security Mgmt_2017 Template">
  <a:themeElements>
    <a:clrScheme name="Custom 2">
      <a:dk1>
        <a:srgbClr val="505050"/>
      </a:dk1>
      <a:lt1>
        <a:srgbClr val="FFFFFF"/>
      </a:lt1>
      <a:dk2>
        <a:srgbClr val="001F50"/>
      </a:dk2>
      <a:lt2>
        <a:srgbClr val="D2D2D2"/>
      </a:lt2>
      <a:accent1>
        <a:srgbClr val="0072C6"/>
      </a:accent1>
      <a:accent2>
        <a:srgbClr val="001F50"/>
      </a:accent2>
      <a:accent3>
        <a:srgbClr val="000000"/>
      </a:accent3>
      <a:accent4>
        <a:srgbClr val="DDDEDD"/>
      </a:accent4>
      <a:accent5>
        <a:srgbClr val="727372"/>
      </a:accent5>
      <a:accent6>
        <a:srgbClr val="72C700"/>
      </a:accent6>
      <a:hlink>
        <a:srgbClr val="0072C6"/>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15.xml><?xml version="1.0" encoding="utf-8"?>
<a:theme xmlns:a="http://schemas.openxmlformats.org/drawingml/2006/main" name="1_5-5011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potx" id="{73CD10E5-6BB9-40C7-89C8-F0CB96ABC0CF}" vid="{FC2AAF48-2452-480C-86DF-1CB35B28F3E3}"/>
    </a:ext>
  </a:extLst>
</a:theme>
</file>

<file path=ppt/theme/theme16.xml><?xml version="1.0" encoding="utf-8"?>
<a:theme xmlns:a="http://schemas.openxmlformats.org/drawingml/2006/main" name="MGXFY15 GS Template - white layout">
  <a:themeElements>
    <a:clrScheme name="Custom 7">
      <a:dk1>
        <a:srgbClr val="505050"/>
      </a:dk1>
      <a:lt1>
        <a:srgbClr val="FFFFFF"/>
      </a:lt1>
      <a:dk2>
        <a:srgbClr val="002050"/>
      </a:dk2>
      <a:lt2>
        <a:srgbClr val="D2D2D2"/>
      </a:lt2>
      <a:accent1>
        <a:srgbClr val="0072C6"/>
      </a:accent1>
      <a:accent2>
        <a:srgbClr val="4668C5"/>
      </a:accent2>
      <a:accent3>
        <a:srgbClr val="00188F"/>
      </a:accent3>
      <a:accent4>
        <a:srgbClr val="008272"/>
      </a:accent4>
      <a:accent5>
        <a:srgbClr val="68217A"/>
      </a:accent5>
      <a:accent6>
        <a:srgbClr val="007233"/>
      </a:accent6>
      <a:hlink>
        <a:srgbClr val="008272"/>
      </a:hlink>
      <a:folHlink>
        <a:srgbClr val="0082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8DFC0E8C-F612-43D4-B8FC-667019544AE0}" vid="{994DF28D-DE75-4646-8A9A-D8C01370DE62}"/>
    </a:ext>
  </a:extLst>
</a:theme>
</file>

<file path=ppt/theme/theme17.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C+E Deck">
  <a:themeElements>
    <a:clrScheme name="PST">
      <a:dk1>
        <a:srgbClr val="505050"/>
      </a:dk1>
      <a:lt1>
        <a:srgbClr val="FFFFFF"/>
      </a:lt1>
      <a:dk2>
        <a:srgbClr val="0072C6"/>
      </a:dk2>
      <a:lt2>
        <a:srgbClr val="FFFFFF"/>
      </a:lt2>
      <a:accent1>
        <a:srgbClr val="00B6C3"/>
      </a:accent1>
      <a:accent2>
        <a:srgbClr val="BA141A"/>
      </a:accent2>
      <a:accent3>
        <a:srgbClr val="68217A"/>
      </a:accent3>
      <a:accent4>
        <a:srgbClr val="008272"/>
      </a:accent4>
      <a:accent5>
        <a:srgbClr val="00BCF2"/>
      </a:accent5>
      <a:accent6>
        <a:srgbClr val="00188F"/>
      </a:accent6>
      <a:hlink>
        <a:srgbClr val="0072C6"/>
      </a:hlink>
      <a:folHlink>
        <a:srgbClr val="0072C6"/>
      </a:folHlink>
    </a:clrScheme>
    <a:fontScheme name="Custom 11">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4B8F84BF-CF35-4AF1-BAC7-B8DAE64F4EAE}" vid="{CBD897B8-F46D-4D52-9EAA-92EA989EC1D5}"/>
    </a:ext>
  </a:extLst>
</a:theme>
</file>

<file path=ppt/theme/theme4.xml><?xml version="1.0" encoding="utf-8"?>
<a:theme xmlns:a="http://schemas.openxmlformats.org/drawingml/2006/main" name="1_5-50109_Microsoft_Dark_Template">
  <a:themeElements>
    <a:clrScheme name="Microsoft 2017 Dark">
      <a:dk1>
        <a:srgbClr val="353535"/>
      </a:dk1>
      <a:lt1>
        <a:srgbClr val="FFFFFF"/>
      </a:lt1>
      <a:dk2>
        <a:srgbClr val="D83B01"/>
      </a:dk2>
      <a:lt2>
        <a:srgbClr val="CDF4FF"/>
      </a:lt2>
      <a:accent1>
        <a:srgbClr val="D83B01"/>
      </a:accent1>
      <a:accent2>
        <a:srgbClr val="FF8C00"/>
      </a:accent2>
      <a:accent3>
        <a:srgbClr val="FFB900"/>
      </a:accent3>
      <a:accent4>
        <a:srgbClr val="00BCF2"/>
      </a:accent4>
      <a:accent5>
        <a:srgbClr val="D2D2D2"/>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7C638A3A-D771-4183-8214-2AFBE384714F}"/>
    </a:ext>
  </a:extLst>
</a:theme>
</file>

<file path=ppt/theme/theme5.xml><?xml version="1.0" encoding="utf-8"?>
<a:theme xmlns:a="http://schemas.openxmlformats.org/drawingml/2006/main" name="2_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6.xml><?xml version="1.0" encoding="utf-8"?>
<a:theme xmlns:a="http://schemas.openxmlformats.org/drawingml/2006/main" name="1_WHITE TEMPLAT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CIF request approval process 2016 04 19" id="{9891CD9D-1671-4138-BBE9-45BAEF9C4AF7}" vid="{EAF6B631-CD7C-4266-9176-ECCD5153DD52}"/>
    </a:ext>
  </a:extLst>
</a:theme>
</file>

<file path=ppt/theme/theme7.xml><?xml version="1.0" encoding="utf-8"?>
<a:theme xmlns:a="http://schemas.openxmlformats.org/drawingml/2006/main" name="4_COLOR TEMPLATE">
  <a:themeElements>
    <a:clrScheme name="Azure Hybrid Cloud">
      <a:dk1>
        <a:srgbClr val="505050"/>
      </a:dk1>
      <a:lt1>
        <a:srgbClr val="FFFFFF"/>
      </a:lt1>
      <a:dk2>
        <a:srgbClr val="0078D7"/>
      </a:dk2>
      <a:lt2>
        <a:srgbClr val="F2F2F2"/>
      </a:lt2>
      <a:accent1>
        <a:srgbClr val="002050"/>
      </a:accent1>
      <a:accent2>
        <a:srgbClr val="00BCF2"/>
      </a:accent2>
      <a:accent3>
        <a:srgbClr val="BAD80A"/>
      </a:accent3>
      <a:accent4>
        <a:srgbClr val="0078D7"/>
      </a:accent4>
      <a:accent5>
        <a:srgbClr val="32145A"/>
      </a:accent5>
      <a:accent6>
        <a:srgbClr val="FFB900"/>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8.xml><?xml version="1.0" encoding="utf-8"?>
<a:theme xmlns:a="http://schemas.openxmlformats.org/drawingml/2006/main" name="6-50001_WPC 2016 Breakout Template">
  <a:themeElements>
    <a:clrScheme name="WPC 2016 colors">
      <a:dk1>
        <a:srgbClr val="505050"/>
      </a:dk1>
      <a:lt1>
        <a:srgbClr val="FFFFFF"/>
      </a:lt1>
      <a:dk2>
        <a:srgbClr val="5C2D91"/>
      </a:dk2>
      <a:lt2>
        <a:srgbClr val="EAEAEA"/>
      </a:lt2>
      <a:accent1>
        <a:srgbClr val="5C2D91"/>
      </a:accent1>
      <a:accent2>
        <a:srgbClr val="0078D7"/>
      </a:accent2>
      <a:accent3>
        <a:srgbClr val="002050"/>
      </a:accent3>
      <a:accent4>
        <a:srgbClr val="32145A"/>
      </a:accent4>
      <a:accent5>
        <a:srgbClr val="B4009E"/>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6_Session_16x9_Template" id="{750A99CB-C201-4AC0-83E3-D27190A82074}" vid="{ACAB9C74-80B6-439E-ADE9-F57FD616B89F}"/>
    </a:ext>
  </a:extLst>
</a:theme>
</file>

<file path=ppt/theme/theme9.xml><?xml version="1.0" encoding="utf-8"?>
<a:theme xmlns:a="http://schemas.openxmlformats.org/drawingml/2006/main" name="Microsoft_IT_16x9_Internal_Light">
  <a:themeElements>
    <a:clrScheme name="Custom 39">
      <a:dk1>
        <a:srgbClr val="505050"/>
      </a:dk1>
      <a:lt1>
        <a:srgbClr val="FFFFFF"/>
      </a:lt1>
      <a:dk2>
        <a:srgbClr val="008272"/>
      </a:dk2>
      <a:lt2>
        <a:srgbClr val="D2D2D2"/>
      </a:lt2>
      <a:accent1>
        <a:srgbClr val="008272"/>
      </a:accent1>
      <a:accent2>
        <a:srgbClr val="68217A"/>
      </a:accent2>
      <a:accent3>
        <a:srgbClr val="0072C6"/>
      </a:accent3>
      <a:accent4>
        <a:srgbClr val="008272"/>
      </a:accent4>
      <a:accent5>
        <a:srgbClr val="442359"/>
      </a:accent5>
      <a:accent6>
        <a:srgbClr val="002050"/>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3274" tIns="46637" rIns="93274"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4" id="{69AE0158-79EF-4A26-85E6-877D922FF08B}" vid="{DBBF9F2B-3492-4E29-9CDB-D55DFC6B204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docType xmlns="8d3c27f3-a8b9-4590-b01c-2dcf49ffbdb8">Regular</docType>
    <Panel xmlns="8d3c27f3-a8b9-4590-b01c-2dcf49ffbdb8">83</Panel>
    <documentOrder xmlns="8d3c27f3-a8b9-4590-b01c-2dcf49ffbdb8">1</documentOrder>
    <Topic xmlns="8d3c27f3-a8b9-4590-b01c-2dcf49ffbdb8">234</Topic>
    <endDate xmlns="8d3c27f3-a8b9-4590-b01c-2dcf49ffbdb8" xsi:nil="true"/>
    <Page xmlns="8d3c27f3-a8b9-4590-b01c-2dcf49ffbdb8">4</Page>
    <startDate xmlns="8d3c27f3-a8b9-4590-b01c-2dcf49ffbdb8">2017-08-17T05:00:00+00:00</startDate>
    <documentHoverText xmlns="8d3c27f3-a8b9-4590-b01c-2dcf49ffbdb8" xsi:nil="true"/>
    <Expose xmlns="8d3c27f3-a8b9-4590-b01c-2dcf49ffbdb8">true</Expose>
    <Migrate xmlns="8d3c27f3-a8b9-4590-b01c-2dcf49ffbdb8">true</Migrate>
    <NewTab xmlns="8d3c27f3-a8b9-4590-b01c-2dcf49ffbdb8">Get started</NewTab>
    <NewPage xmlns="8d3c27f3-a8b9-4590-b01c-2dcf49ffbdb8">15</NewPag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8ED689D19D6784694F4BA0115B899AB" ma:contentTypeVersion="44" ma:contentTypeDescription="Create a new document." ma:contentTypeScope="" ma:versionID="150e89249e16045989daa4c6952e418e">
  <xsd:schema xmlns:xsd="http://www.w3.org/2001/XMLSchema" xmlns:xs="http://www.w3.org/2001/XMLSchema" xmlns:p="http://schemas.microsoft.com/office/2006/metadata/properties" xmlns:ns2="8d3c27f3-a8b9-4590-b01c-2dcf49ffbdb8" xmlns:ns3="670da6a4-462a-4f1c-b094-cf1bbbb6826b" targetNamespace="http://schemas.microsoft.com/office/2006/metadata/properties" ma:root="true" ma:fieldsID="85ce3a78aad2de7c356650350bd296f6" ns2:_="" ns3:_="">
    <xsd:import namespace="8d3c27f3-a8b9-4590-b01c-2dcf49ffbdb8"/>
    <xsd:import namespace="670da6a4-462a-4f1c-b094-cf1bbbb6826b"/>
    <xsd:element name="properties">
      <xsd:complexType>
        <xsd:sequence>
          <xsd:element name="documentManagement">
            <xsd:complexType>
              <xsd:all>
                <xsd:element ref="ns2:Page" minOccurs="0"/>
                <xsd:element ref="ns2:Panel" minOccurs="0"/>
                <xsd:element ref="ns2:Topic" minOccurs="0"/>
                <xsd:element ref="ns2:documentHoverText" minOccurs="0"/>
                <xsd:element ref="ns2:documentOrder" minOccurs="0"/>
                <xsd:element ref="ns2:Expose" minOccurs="0"/>
                <xsd:element ref="ns2:startDate"/>
                <xsd:element ref="ns2:endDate" minOccurs="0"/>
                <xsd:element ref="ns2:Page_x003a_ID" minOccurs="0"/>
                <xsd:element ref="ns2:Panel_x003a_ID" minOccurs="0"/>
                <xsd:element ref="ns2:Topic_x003a_ID" minOccurs="0"/>
                <xsd:element ref="ns3:SharedWithUsers" minOccurs="0"/>
                <xsd:element ref="ns2:Topic_x003a_Topic_x0020_Order" minOccurs="0"/>
                <xsd:element ref="ns2:Page_x003a_colorDark" minOccurs="0"/>
                <xsd:element ref="ns2:Panel_x003a_Panel_x0020_Order" minOccurs="0"/>
                <xsd:element ref="ns2:Panel_x003a_panelName" minOccurs="0"/>
                <xsd:element ref="ns2:Topic_x003a_topicName" minOccurs="0"/>
                <xsd:element ref="ns2:Topic_x003a_Subtitle" minOccurs="0"/>
                <xsd:element ref="ns2:docType" minOccurs="0"/>
                <xsd:element ref="ns2:Migrate" minOccurs="0"/>
                <xsd:element ref="ns2:NewPage" minOccurs="0"/>
                <xsd:element ref="ns2:NewTab"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3c27f3-a8b9-4590-b01c-2dcf49ffbdb8" elementFormDefault="qualified">
    <xsd:import namespace="http://schemas.microsoft.com/office/2006/documentManagement/types"/>
    <xsd:import namespace="http://schemas.microsoft.com/office/infopath/2007/PartnerControls"/>
    <xsd:element name="Page" ma:index="2" nillable="true" ma:displayName="Page" ma:list="{68c061cf-0b9e-423b-903d-626a6ecc1a08}" ma:internalName="Page" ma:readOnly="false" ma:showField="Title">
      <xsd:simpleType>
        <xsd:restriction base="dms:Lookup"/>
      </xsd:simpleType>
    </xsd:element>
    <xsd:element name="Panel" ma:index="3" nillable="true" ma:displayName="Panel" ma:list="{f8df8a86-d169-4a6a-aab8-ef967d03ce85}" ma:internalName="Panel" ma:readOnly="false" ma:showField="Title">
      <xsd:simpleType>
        <xsd:restriction base="dms:Lookup"/>
      </xsd:simpleType>
    </xsd:element>
    <xsd:element name="Topic" ma:index="4" nillable="true" ma:displayName="Topic" ma:list="{728b8753-0864-4a96-87f9-1490fe4c2362}" ma:internalName="Topic" ma:readOnly="false" ma:showField="Title">
      <xsd:simpleType>
        <xsd:restriction base="dms:Lookup"/>
      </xsd:simpleType>
    </xsd:element>
    <xsd:element name="documentHoverText" ma:index="5" nillable="true" ma:displayName="Document Hover Text" ma:internalName="documentHoverText">
      <xsd:simpleType>
        <xsd:restriction base="dms:Text">
          <xsd:maxLength value="255"/>
        </xsd:restriction>
      </xsd:simpleType>
    </xsd:element>
    <xsd:element name="documentOrder" ma:index="6" nillable="true" ma:displayName="Document Order" ma:internalName="documentOrder" ma:percentage="FALSE">
      <xsd:simpleType>
        <xsd:restriction base="dms:Number"/>
      </xsd:simpleType>
    </xsd:element>
    <xsd:element name="Expose" ma:index="7" nillable="true" ma:displayName="Expose" ma:default="1" ma:internalName="Expose">
      <xsd:simpleType>
        <xsd:restriction base="dms:Boolean"/>
      </xsd:simpleType>
    </xsd:element>
    <xsd:element name="startDate" ma:index="8" ma:displayName="Start Date" ma:default="[today]" ma:format="DateOnly" ma:internalName="startDate">
      <xsd:simpleType>
        <xsd:restriction base="dms:DateTime"/>
      </xsd:simpleType>
    </xsd:element>
    <xsd:element name="endDate" ma:index="9" nillable="true" ma:displayName="End Date" ma:format="DateOnly" ma:internalName="endDate">
      <xsd:simpleType>
        <xsd:restriction base="dms:DateTime"/>
      </xsd:simpleType>
    </xsd:element>
    <xsd:element name="Page_x003a_ID" ma:index="12" nillable="true" ma:displayName="Page:ID" ma:list="{68c061cf-0b9e-423b-903d-626a6ecc1a08}" ma:internalName="Page_x003a_ID" ma:readOnly="true" ma:showField="ID" ma:web="670da6a4-462a-4f1c-b094-cf1bbbb6826b">
      <xsd:simpleType>
        <xsd:restriction base="dms:Lookup"/>
      </xsd:simpleType>
    </xsd:element>
    <xsd:element name="Panel_x003a_ID" ma:index="13" nillable="true" ma:displayName="Panel:ID" ma:list="{f8df8a86-d169-4a6a-aab8-ef967d03ce85}" ma:internalName="Panel_x003a_ID" ma:readOnly="true" ma:showField="ID" ma:web="670da6a4-462a-4f1c-b094-cf1bbbb6826b">
      <xsd:simpleType>
        <xsd:restriction base="dms:Lookup"/>
      </xsd:simpleType>
    </xsd:element>
    <xsd:element name="Topic_x003a_ID" ma:index="14" nillable="true" ma:displayName="Topic:ID" ma:list="{728b8753-0864-4a96-87f9-1490fe4c2362}" ma:internalName="Topic_x003a_ID" ma:readOnly="true" ma:showField="ID" ma:web="670da6a4-462a-4f1c-b094-cf1bbbb6826b">
      <xsd:simpleType>
        <xsd:restriction base="dms:Lookup"/>
      </xsd:simpleType>
    </xsd:element>
    <xsd:element name="Topic_x003a_Topic_x0020_Order" ma:index="20" nillable="true" ma:displayName="Topic:Topic Order" ma:list="{728b8753-0864-4a96-87f9-1490fe4c2362}" ma:internalName="Topic_x003a_Topic_x0020_Order" ma:readOnly="true" ma:showField="topicOrder" ma:web="670da6a4-462a-4f1c-b094-cf1bbbb6826b">
      <xsd:simpleType>
        <xsd:restriction base="dms:Lookup"/>
      </xsd:simpleType>
    </xsd:element>
    <xsd:element name="Page_x003a_colorDark" ma:index="21" nillable="true" ma:displayName="Page:colorDark" ma:list="{68c061cf-0b9e-423b-903d-626a6ecc1a08}" ma:internalName="Page_x003a_colorDark" ma:readOnly="true" ma:showField="colorDark" ma:web="670da6a4-462a-4f1c-b094-cf1bbbb6826b">
      <xsd:simpleType>
        <xsd:restriction base="dms:Lookup"/>
      </xsd:simpleType>
    </xsd:element>
    <xsd:element name="Panel_x003a_Panel_x0020_Order" ma:index="22" nillable="true" ma:displayName="Panel:Panel Order" ma:list="{f8df8a86-d169-4a6a-aab8-ef967d03ce85}" ma:internalName="Panel_x003a_Panel_x0020_Order" ma:readOnly="true" ma:showField="panelOrder" ma:web="670da6a4-462a-4f1c-b094-cf1bbbb6826b">
      <xsd:simpleType>
        <xsd:restriction base="dms:Lookup"/>
      </xsd:simpleType>
    </xsd:element>
    <xsd:element name="Panel_x003a_panelName" ma:index="23" nillable="true" ma:displayName="Panel:panelName" ma:list="{f8df8a86-d169-4a6a-aab8-ef967d03ce85}" ma:internalName="Panel_x003a_panelName" ma:readOnly="true" ma:showField="panelName" ma:web="670da6a4-462a-4f1c-b094-cf1bbbb6826b">
      <xsd:simpleType>
        <xsd:restriction base="dms:Lookup"/>
      </xsd:simpleType>
    </xsd:element>
    <xsd:element name="Topic_x003a_topicName" ma:index="24" nillable="true" ma:displayName="Topic:topicName" ma:list="{728b8753-0864-4a96-87f9-1490fe4c2362}" ma:internalName="Topic_x003a_topicName" ma:readOnly="true" ma:showField="topicName" ma:web="670da6a4-462a-4f1c-b094-cf1bbbb6826b">
      <xsd:simpleType>
        <xsd:restriction base="dms:Lookup"/>
      </xsd:simpleType>
    </xsd:element>
    <xsd:element name="Topic_x003a_Subtitle" ma:index="26" nillable="true" ma:displayName="Topic:Subtitle" ma:list="{728b8753-0864-4a96-87f9-1490fe4c2362}" ma:internalName="Topic_x003a_Subtitle" ma:readOnly="true" ma:showField="Subtitle" ma:web="670da6a4-462a-4f1c-b094-cf1bbbb6826b">
      <xsd:simpleType>
        <xsd:restriction base="dms:Lookup"/>
      </xsd:simpleType>
    </xsd:element>
    <xsd:element name="docType" ma:index="27" nillable="true" ma:displayName="docType" ma:default="Regular" ma:format="Dropdown" ma:internalName="docType">
      <xsd:simpleType>
        <xsd:restriction base="dms:Choice">
          <xsd:enumeration value="Regular"/>
          <xsd:enumeration value="PST"/>
          <xsd:enumeration value="COE"/>
        </xsd:restriction>
      </xsd:simpleType>
    </xsd:element>
    <xsd:element name="Migrate" ma:index="28" nillable="true" ma:displayName="Migrate" ma:default="1" ma:internalName="Migrate">
      <xsd:simpleType>
        <xsd:restriction base="dms:Boolean"/>
      </xsd:simpleType>
    </xsd:element>
    <xsd:element name="NewPage" ma:index="29" nillable="true" ma:displayName="NewPage" ma:list="{12553e8a-bde4-4724-8990-a51c835798a3}" ma:internalName="NewPage" ma:showField="Title">
      <xsd:simpleType>
        <xsd:restriction base="dms:Lookup"/>
      </xsd:simpleType>
    </xsd:element>
    <xsd:element name="NewTab" ma:index="30" nillable="true" ma:displayName="NewTab" ma:default="Get started" ma:format="Dropdown" ma:internalName="NewTab">
      <xsd:simpleType>
        <xsd:restriction base="dms:Choice">
          <xsd:enumeration value="Get started"/>
          <xsd:enumeration value="Technical"/>
          <xsd:enumeration value="Sales and marketing"/>
          <xsd:enumeration value="Offers and Incentives"/>
          <xsd:enumeration value="Get showcased"/>
          <xsd:enumeration value="Support"/>
        </xsd:restriction>
      </xsd:simpleType>
    </xsd:element>
  </xsd:schema>
  <xsd:schema xmlns:xsd="http://www.w3.org/2001/XMLSchema" xmlns:xs="http://www.w3.org/2001/XMLSchema" xmlns:dms="http://schemas.microsoft.com/office/2006/documentManagement/types" xmlns:pc="http://schemas.microsoft.com/office/infopath/2007/PartnerControls" targetNamespace="670da6a4-462a-4f1c-b094-cf1bbbb6826b" elementFormDefault="qualified">
    <xsd:import namespace="http://schemas.microsoft.com/office/2006/documentManagement/types"/>
    <xsd:import namespace="http://schemas.microsoft.com/office/infopath/2007/PartnerControls"/>
    <xsd:element name="SharedWithUsers" ma:index="1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7230A49-6BDA-4E1B-ACC4-5135848B8017}">
  <ds:schemaRefs>
    <ds:schemaRef ds:uri="http://schemas.microsoft.com/sharepoint/v3/contenttype/forms"/>
  </ds:schemaRefs>
</ds:datastoreItem>
</file>

<file path=customXml/itemProps2.xml><?xml version="1.0" encoding="utf-8"?>
<ds:datastoreItem xmlns:ds="http://schemas.openxmlformats.org/officeDocument/2006/customXml" ds:itemID="{47CD1747-E97F-4158-9086-AD1F55FA0583}">
  <ds:schemaRefs>
    <ds:schemaRef ds:uri="670da6a4-462a-4f1c-b094-cf1bbbb6826b"/>
    <ds:schemaRef ds:uri="http://purl.org/dc/terms/"/>
    <ds:schemaRef ds:uri="http://schemas.microsoft.com/office/2006/metadata/properties"/>
    <ds:schemaRef ds:uri="8d3c27f3-a8b9-4590-b01c-2dcf49ffbdb8"/>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179BF626-2832-4B65-867D-9B804438A8F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3c27f3-a8b9-4590-b01c-2dcf49ffbdb8"/>
    <ds:schemaRef ds:uri="670da6a4-462a-4f1c-b094-cf1bbbb6826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Inspire 2017</Template>
  <TotalTime>8638</TotalTime>
  <Words>1861</Words>
  <Application>Microsoft Office PowerPoint</Application>
  <PresentationFormat>Custom</PresentationFormat>
  <Paragraphs>306</Paragraphs>
  <Slides>15</Slides>
  <Notes>15</Notes>
  <HiddenSlides>0</HiddenSlides>
  <MMClips>0</MMClips>
  <ScaleCrop>false</ScaleCrop>
  <HeadingPairs>
    <vt:vector size="6" baseType="variant">
      <vt:variant>
        <vt:lpstr>Fonts Used</vt:lpstr>
      </vt:variant>
      <vt:variant>
        <vt:i4>15</vt:i4>
      </vt:variant>
      <vt:variant>
        <vt:lpstr>Theme</vt:lpstr>
      </vt:variant>
      <vt:variant>
        <vt:i4>18</vt:i4>
      </vt:variant>
      <vt:variant>
        <vt:lpstr>Slide Titles</vt:lpstr>
      </vt:variant>
      <vt:variant>
        <vt:i4>15</vt:i4>
      </vt:variant>
    </vt:vector>
  </HeadingPairs>
  <TitlesOfParts>
    <vt:vector size="48" baseType="lpstr">
      <vt:lpstr>ＭＳ Ｐゴシック</vt:lpstr>
      <vt:lpstr>PMingLiU</vt:lpstr>
      <vt:lpstr>Arial</vt:lpstr>
      <vt:lpstr>Arial Black</vt:lpstr>
      <vt:lpstr>Calibri</vt:lpstr>
      <vt:lpstr>Calibri Light</vt:lpstr>
      <vt:lpstr>Consolas</vt:lpstr>
      <vt:lpstr>Graphik</vt:lpstr>
      <vt:lpstr>Segoe Light</vt:lpstr>
      <vt:lpstr>Segoe Pro Display SemiLight</vt:lpstr>
      <vt:lpstr>Segoe UI</vt:lpstr>
      <vt:lpstr>Segoe UI Light</vt:lpstr>
      <vt:lpstr>Segoe UI Semibold</vt:lpstr>
      <vt:lpstr>Segoe UI Semilight</vt:lpstr>
      <vt:lpstr>Wingdings</vt:lpstr>
      <vt:lpstr>3-50088_Microsoft_Inspire_Template</vt:lpstr>
      <vt:lpstr>Office Theme</vt:lpstr>
      <vt:lpstr>5-50109_Microsoft_Light_Template</vt:lpstr>
      <vt:lpstr>1_5-50109_Microsoft_Dark_Template</vt:lpstr>
      <vt:lpstr>2_5-50109_Microsoft_Light_Template</vt:lpstr>
      <vt:lpstr>1_WHITE TEMPLATE</vt:lpstr>
      <vt:lpstr>4_COLOR TEMPLATE</vt:lpstr>
      <vt:lpstr>6-50001_WPC 2016 Breakout Template</vt:lpstr>
      <vt:lpstr>Microsoft_IT_16x9_Internal_Light</vt:lpstr>
      <vt:lpstr>5-30711_TR22_BO_CT_Template</vt:lpstr>
      <vt:lpstr>COLOR TEMPLATE</vt:lpstr>
      <vt:lpstr>Azure Security Mgmt_2017 Template</vt:lpstr>
      <vt:lpstr>3_5-50109_Microsoft_Light_Template</vt:lpstr>
      <vt:lpstr>1_Azure Security Mgmt_2017 Template</vt:lpstr>
      <vt:lpstr>1_5-50113_Microsoft_Ready_Dark_Template</vt:lpstr>
      <vt:lpstr>MGXFY15 GS Template - white layout</vt:lpstr>
      <vt:lpstr>2_Office Theme</vt:lpstr>
      <vt:lpstr>C+E Deck</vt:lpstr>
      <vt:lpstr>PowerPoint Presentation</vt:lpstr>
      <vt:lpstr>PowerPoint Presentation</vt:lpstr>
      <vt:lpstr>PowerPoint Presentation</vt:lpstr>
      <vt:lpstr>PowerPoint Presentation</vt:lpstr>
      <vt:lpstr>Technical Delivery </vt:lpstr>
      <vt:lpstr>PowerPoint Presentation</vt:lpstr>
      <vt:lpstr>What’s Driving Migrations?</vt:lpstr>
      <vt:lpstr>Three Steps Approach</vt:lpstr>
      <vt:lpstr>A simpler approach to migration</vt:lpstr>
      <vt:lpstr>Migration Framework</vt:lpstr>
      <vt:lpstr>Types of Migrations</vt:lpstr>
      <vt:lpstr>A different view of our Tactical approach</vt:lpstr>
      <vt:lpstr>Lift and Shift (Apps, Virtual Machines, Workloads)</vt:lpstr>
      <vt:lpstr>Understanding a Typical On-Premise to Cloud Migration</vt:lpstr>
      <vt:lpstr>Partner Offering Progression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Migrate customer workloads to Azure</dc:title>
  <dc:subject>&lt;Speech title here&gt;</dc:subject>
  <dc:creator>Bradley Stewart</dc:creator>
  <cp:keywords>Partner-ready</cp:keywords>
  <dc:description>Template: Mitchell Derrey, Silver Fox Productions_x000d_
Formatting: _x000d_
Audience Type:</dc:description>
  <cp:lastModifiedBy>Mohamed Garrana</cp:lastModifiedBy>
  <cp:revision>75</cp:revision>
  <dcterms:created xsi:type="dcterms:W3CDTF">2017-06-30T00:04:01Z</dcterms:created>
  <dcterms:modified xsi:type="dcterms:W3CDTF">2018-10-09T07:29:30Z</dcterms:modified>
  <cp:category>Microsoft Inspire 2017</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0x010100B8ED689D19D6784694F4BA0115B899AB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mwaiter@microsoft.com</vt:lpwstr>
  </property>
  <property fmtid="{D5CDD505-2E9C-101B-9397-08002B2CF9AE}" pid="15" name="MSIP_Label_f42aa342-8706-4288-bd11-ebb85995028c_SetDate">
    <vt:lpwstr>2017-06-27T13:13:23.2841887-07:00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